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Interval Grade Distribution </a:t>
            </a:r>
          </a:p>
        </c:rich>
      </c:tx>
      <c:layout>
        <c:manualLayout>
          <c:xMode val="edge"/>
          <c:yMode val="edge"/>
          <c:x val="0.36228865402278049"/>
          <c:y val="3.23448947050377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4"/>
          <c:w val="0.86738822898747037"/>
          <c:h val="0.6630144185062197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11FA-42C6-AEC0-A7BB4937C7E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11FA-42C6-AEC0-A7BB4937C7E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11FA-42C6-AEC0-A7BB4937C7E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11FA-42C6-AEC0-A7BB4937C7E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11FA-42C6-AEC0-A7BB4937C7E3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1FA-42C6-AEC0-A7BB4937C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64768"/>
        <c:axId val="168866944"/>
      </c:barChart>
      <c:catAx>
        <c:axId val="1688647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64035675"/>
              <c:y val="0.881401585398169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688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8669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688647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 THM 415 Letter Grade Distribution</a:t>
            </a:r>
          </a:p>
        </c:rich>
      </c:tx>
      <c:layout>
        <c:manualLayout>
          <c:xMode val="edge"/>
          <c:yMode val="edge"/>
          <c:x val="0.29907991562404423"/>
          <c:y val="3.448272723135041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8"/>
          <c:y val="0.16594814976630456"/>
          <c:w val="0.77316630293008271"/>
          <c:h val="0.674873940757405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154-4647-89F6-76C6502F8058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154-4647-89F6-76C6502F8058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D154-4647-89F6-76C6502F8058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54-4647-89F6-76C6502F8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561408"/>
        <c:axId val="264563712"/>
        <c:axId val="0"/>
      </c:bar3DChart>
      <c:catAx>
        <c:axId val="2645614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758087931316318"/>
              <c:y val="0.92502707161604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645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5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6367952232716746E-2"/>
              <c:y val="0.46939362579677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6456140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15383773913122"/>
          <c:y val="8.1832281687359204E-2"/>
          <c:w val="0.8546772518584852"/>
          <c:h val="0.79846449735446257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Midterm!$B$4:$B$5</c:f>
              <c:strCache>
                <c:ptCount val="2"/>
                <c:pt idx="0">
                  <c:v>Karayel</c:v>
                </c:pt>
                <c:pt idx="1">
                  <c:v>Yalçın</c:v>
                </c:pt>
              </c:strCache>
            </c:strRef>
          </c:cat>
          <c:val>
            <c:numRef>
              <c:f>Midterm!$E$4:$E$5</c:f>
              <c:numCache>
                <c:formatCode>#,##0.00</c:formatCode>
                <c:ptCount val="2"/>
                <c:pt idx="0">
                  <c:v>77.5</c:v>
                </c:pt>
                <c:pt idx="1">
                  <c:v>3.3333333333333335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AB-4672-B15D-19F6B936C642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Midterm!$B$4:$B$5</c:f>
              <c:strCache>
                <c:ptCount val="2"/>
                <c:pt idx="0">
                  <c:v>Karayel</c:v>
                </c:pt>
                <c:pt idx="1">
                  <c:v>Yalçın</c:v>
                </c:pt>
              </c:strCache>
            </c:strRef>
          </c:cat>
          <c:val>
            <c:numRef>
              <c:f>Midterm!$I$4:$I$5</c:f>
              <c:numCache>
                <c:formatCode>0.00</c:formatCode>
                <c:ptCount val="2"/>
                <c:pt idx="0">
                  <c:v>88.235294117647058</c:v>
                </c:pt>
                <c:pt idx="1">
                  <c:v>82.352941176470594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AB-4672-B15D-19F6B936C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98593536"/>
        <c:axId val="261784704"/>
      </c:lineChart>
      <c:catAx>
        <c:axId val="19859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50262761074957851"/>
              <c:y val="0.939235938825685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61784704"/>
        <c:crosses val="autoZero"/>
        <c:auto val="1"/>
        <c:lblAlgn val="ctr"/>
        <c:lblOffset val="100"/>
        <c:noMultiLvlLbl val="0"/>
      </c:catAx>
      <c:valAx>
        <c:axId val="261784704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6786270470599978E-2"/>
              <c:y val="0.407386803135344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859353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11426647792746684"/>
          <c:y val="0.58828224555946551"/>
          <c:w val="0.41562314682671925"/>
          <c:h val="7.5792146292144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877949303182018E-2"/>
          <c:y val="2.4502297090352222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7E-4D19-81AE-B6DDBB9DB9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7E-4D19-81AE-B6DDBB9DB9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7E-4D19-81AE-B6DDBB9DB9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D7E-4D19-81AE-B6DDBB9DB9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D7E-4D19-81AE-B6DDBB9DB9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D7E-4D19-81AE-B6DDBB9DB9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D7E-4D19-81AE-B6DDBB9DB90B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D7E-4D19-81AE-B6DDBB9DB90B}"/>
              </c:ext>
            </c:extLst>
          </c:dPt>
          <c:cat>
            <c:strRef>
              <c:f>Midterm!$B$91:$B$98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Midterm!$D$91:$D$98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</c:v>
                </c:pt>
                <c:pt idx="6">
                  <c:v>0.5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D7E-4D19-81AE-B6DDBB9DB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>
                <a:latin typeface="Times New Roman" pitchFamily="18" charset="0"/>
              </a:rPr>
              <a:t>Bilkent University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Faculty of Applied Sciences (FAS)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13</a:t>
            </a:r>
            <a:r>
              <a:rPr lang="en-AU" altLang="tr-TR" sz="1400" dirty="0"/>
              <a:t>/</a:t>
            </a:r>
            <a:r>
              <a:rPr lang="tr-TR" altLang="tr-TR" sz="1400" dirty="0"/>
              <a:t>11</a:t>
            </a:r>
            <a:r>
              <a:rPr lang="en-AU" altLang="tr-TR" sz="1400" dirty="0"/>
              <a:t>/20</a:t>
            </a:r>
            <a:r>
              <a:rPr lang="tr-TR" altLang="tr-TR" sz="1400" dirty="0"/>
              <a:t>23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103882"/>
              </p:ext>
            </p:extLst>
          </p:nvPr>
        </p:nvGraphicFramePr>
        <p:xfrm>
          <a:off x="250825" y="260350"/>
          <a:ext cx="8713788" cy="584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2" name="Worksheet" r:id="rId3" imgW="8258186" imgH="1628718" progId="Excel.Sheet.8">
                  <p:embed/>
                </p:oleObj>
              </mc:Choice>
              <mc:Fallback>
                <p:oleObj name="Worksheet" r:id="rId3" imgW="8258186" imgH="162871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713788" cy="584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23167882"/>
              </p:ext>
            </p:extLst>
          </p:nvPr>
        </p:nvGraphicFramePr>
        <p:xfrm>
          <a:off x="179512" y="2665413"/>
          <a:ext cx="871296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6" name="Worksheet" r:id="rId3" imgW="4895742" imgH="742797" progId="Excel.Sheet.8">
                  <p:embed/>
                </p:oleObj>
              </mc:Choice>
              <mc:Fallback>
                <p:oleObj name="Worksheet" r:id="rId3" imgW="4895742" imgH="74279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65413"/>
                        <a:ext cx="871296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214281"/>
              </p:ext>
            </p:extLst>
          </p:nvPr>
        </p:nvGraphicFramePr>
        <p:xfrm>
          <a:off x="296863" y="188913"/>
          <a:ext cx="8359775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5" name="Worksheet" r:id="rId3" imgW="6439029" imgH="3924198" progId="Excel.Sheet.8">
                  <p:embed/>
                </p:oleObj>
              </mc:Choice>
              <mc:Fallback>
                <p:oleObj name="Worksheet" r:id="rId3" imgW="6439029" imgH="392419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8913"/>
                        <a:ext cx="8359775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903229"/>
              </p:ext>
            </p:extLst>
          </p:nvPr>
        </p:nvGraphicFramePr>
        <p:xfrm>
          <a:off x="179387" y="188640"/>
          <a:ext cx="8785225" cy="633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031972"/>
              </p:ext>
            </p:extLst>
          </p:nvPr>
        </p:nvGraphicFramePr>
        <p:xfrm>
          <a:off x="179512" y="188640"/>
          <a:ext cx="8820026" cy="626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364268"/>
              </p:ext>
            </p:extLst>
          </p:nvPr>
        </p:nvGraphicFramePr>
        <p:xfrm>
          <a:off x="179511" y="157162"/>
          <a:ext cx="8784977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305376"/>
              </p:ext>
            </p:extLst>
          </p:nvPr>
        </p:nvGraphicFramePr>
        <p:xfrm>
          <a:off x="250825" y="765175"/>
          <a:ext cx="8578850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0" name="Worksheet" r:id="rId3" imgW="5067257" imgH="1019067" progId="Excel.Sheet.8">
                  <p:embed/>
                </p:oleObj>
              </mc:Choice>
              <mc:Fallback>
                <p:oleObj name="Worksheet" r:id="rId3" imgW="5067257" imgH="10190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765175"/>
                        <a:ext cx="8578850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21036"/>
              </p:ext>
            </p:extLst>
          </p:nvPr>
        </p:nvGraphicFramePr>
        <p:xfrm>
          <a:off x="5111750" y="908050"/>
          <a:ext cx="3328988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4" name="Worksheet" r:id="rId3" imgW="2495572" imgH="2248002" progId="Excel.Sheet.8">
                  <p:embed/>
                </p:oleObj>
              </mc:Choice>
              <mc:Fallback>
                <p:oleObj name="Worksheet" r:id="rId3" imgW="2495572" imgH="224800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908050"/>
                        <a:ext cx="3328988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271374"/>
              </p:ext>
            </p:extLst>
          </p:nvPr>
        </p:nvGraphicFramePr>
        <p:xfrm>
          <a:off x="251521" y="908050"/>
          <a:ext cx="4608512" cy="5185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1281</TotalTime>
  <Words>935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138</cp:revision>
  <dcterms:created xsi:type="dcterms:W3CDTF">2009-11-08T07:48:00Z</dcterms:created>
  <dcterms:modified xsi:type="dcterms:W3CDTF">2023-11-09T13:03:28Z</dcterms:modified>
</cp:coreProperties>
</file>