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" ContentType="application/vnd.ms-exce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8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84" r:id="rId16"/>
    <p:sldId id="271" r:id="rId17"/>
    <p:sldId id="269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5" r:id="rId26"/>
    <p:sldId id="286" r:id="rId27"/>
    <p:sldId id="279" r:id="rId28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3" autoAdjust="0"/>
    <p:restoredTop sz="93537" autoAdjust="0"/>
  </p:normalViewPr>
  <p:slideViewPr>
    <p:cSldViewPr>
      <p:cViewPr varScale="1">
        <p:scale>
          <a:sx n="106" d="100"/>
          <a:sy n="106" d="100"/>
        </p:scale>
        <p:origin x="169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US" sz="14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1400"/>
              <a:t>Interval Grade Distribution </a:t>
            </a:r>
          </a:p>
        </c:rich>
      </c:tx>
      <c:layout>
        <c:manualLayout>
          <c:xMode val="edge"/>
          <c:yMode val="edge"/>
          <c:x val="0.36228865402278049"/>
          <c:y val="3.2344894705037708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839702737135272"/>
          <c:y val="0.13428386705126374"/>
          <c:w val="0.86738822898747037"/>
          <c:h val="0.66301441850621978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rgbClr val="FF0000"/>
            </a:solidFill>
          </c:spPr>
          <c:invertIfNegative val="0"/>
          <c:dPt>
            <c:idx val="2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11FA-42C6-AEC0-A7BB4937C7E3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3-11FA-42C6-AEC0-A7BB4937C7E3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5-11FA-42C6-AEC0-A7BB4937C7E3}"/>
              </c:ext>
            </c:extLst>
          </c:dPt>
          <c:dPt>
            <c:idx val="5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7-11FA-42C6-AEC0-A7BB4937C7E3}"/>
              </c:ext>
            </c:extLst>
          </c:dPt>
          <c:dPt>
            <c:idx val="6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9-11FA-42C6-AEC0-A7BB4937C7E3}"/>
              </c:ext>
            </c:extLst>
          </c:dPt>
          <c:cat>
            <c:strRef>
              <c:f>Midterm!$T$4:$T$10</c:f>
              <c:strCache>
                <c:ptCount val="7"/>
                <c:pt idx="0">
                  <c:v>0 - 4.99</c:v>
                </c:pt>
                <c:pt idx="1">
                  <c:v>5 - 9.99</c:v>
                </c:pt>
                <c:pt idx="2">
                  <c:v>10 - 14.99</c:v>
                </c:pt>
                <c:pt idx="3">
                  <c:v>15 - 19.99</c:v>
                </c:pt>
                <c:pt idx="4">
                  <c:v>20 - 24.99</c:v>
                </c:pt>
                <c:pt idx="5">
                  <c:v>25 - 29.99</c:v>
                </c:pt>
                <c:pt idx="6">
                  <c:v>&gt;= 30</c:v>
                </c:pt>
              </c:strCache>
            </c:strRef>
          </c:cat>
          <c:val>
            <c:numRef>
              <c:f>Midterm!$U$4:$U$10</c:f>
              <c:numCache>
                <c:formatCode>0</c:formatCode>
                <c:ptCount val="7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1FA-42C6-AEC0-A7BB4937C7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8864768"/>
        <c:axId val="168866944"/>
      </c:barChart>
      <c:catAx>
        <c:axId val="168864768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00000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lang="en-US" sz="1200" b="1" i="0" u="none" strike="noStrike" baseline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defRPr>
                </a:pPr>
                <a:r>
                  <a:rPr lang="tr-TR" sz="12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Interval</a:t>
                </a:r>
              </a:p>
            </c:rich>
          </c:tx>
          <c:layout>
            <c:manualLayout>
              <c:xMode val="edge"/>
              <c:yMode val="edge"/>
              <c:x val="0.486723064035675"/>
              <c:y val="0.88140158539816904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2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1688669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68866944"/>
        <c:scaling>
          <c:orientation val="minMax"/>
          <c:max val="1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n-US"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200"/>
                  <a:t>Frequency</a:t>
                </a:r>
              </a:p>
            </c:rich>
          </c:tx>
          <c:layout>
            <c:manualLayout>
              <c:xMode val="edge"/>
              <c:yMode val="edge"/>
              <c:x val="2.4427480916030534E-2"/>
              <c:y val="0.3935310633087755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2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168864768"/>
        <c:crosses val="autoZero"/>
        <c:crossBetween val="between"/>
        <c:majorUnit val="1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US" sz="14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1400"/>
              <a:t> THM 415 Letter Grade Distribution</a:t>
            </a:r>
          </a:p>
        </c:rich>
      </c:tx>
      <c:layout>
        <c:manualLayout>
          <c:xMode val="edge"/>
          <c:yMode val="edge"/>
          <c:x val="0.29907991562404423"/>
          <c:y val="3.4482727231350416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hPercent val="4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2531597473292688"/>
          <c:y val="0.16594814976630456"/>
          <c:w val="0.77316630293008271"/>
          <c:h val="0.6748739407574057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D154-4647-89F6-76C6502F8058}"/>
              </c:ext>
            </c:extLst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D154-4647-89F6-76C6502F8058}"/>
              </c:ext>
            </c:extLst>
          </c:dPt>
          <c:dPt>
            <c:idx val="13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5-D154-4647-89F6-76C6502F8058}"/>
              </c:ext>
            </c:extLst>
          </c:dPt>
          <c:cat>
            <c:strRef>
              <c:f>Midterm!$M$4:$M$17</c:f>
              <c:strCache>
                <c:ptCount val="14"/>
                <c:pt idx="0">
                  <c:v>A</c:v>
                </c:pt>
                <c:pt idx="1">
                  <c:v>A-</c:v>
                </c:pt>
                <c:pt idx="2">
                  <c:v>B+</c:v>
                </c:pt>
                <c:pt idx="3">
                  <c:v>B</c:v>
                </c:pt>
                <c:pt idx="4">
                  <c:v>B-</c:v>
                </c:pt>
                <c:pt idx="5">
                  <c:v>C+</c:v>
                </c:pt>
                <c:pt idx="6">
                  <c:v>C</c:v>
                </c:pt>
                <c:pt idx="7">
                  <c:v>C-</c:v>
                </c:pt>
                <c:pt idx="8">
                  <c:v>D+</c:v>
                </c:pt>
                <c:pt idx="9">
                  <c:v>D</c:v>
                </c:pt>
                <c:pt idx="10">
                  <c:v>F</c:v>
                </c:pt>
                <c:pt idx="11">
                  <c:v>FX</c:v>
                </c:pt>
                <c:pt idx="12">
                  <c:v>FZ</c:v>
                </c:pt>
                <c:pt idx="13">
                  <c:v>W</c:v>
                </c:pt>
              </c:strCache>
            </c:strRef>
          </c:cat>
          <c:val>
            <c:numRef>
              <c:f>Midterm!$O$4:$O$17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154-4647-89F6-76C6502F80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64561408"/>
        <c:axId val="264563712"/>
        <c:axId val="0"/>
      </c:bar3DChart>
      <c:catAx>
        <c:axId val="264561408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n-US"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200"/>
                  <a:t>Letter Grade</a:t>
                </a:r>
              </a:p>
            </c:rich>
          </c:tx>
          <c:layout>
            <c:manualLayout>
              <c:xMode val="edge"/>
              <c:yMode val="edge"/>
              <c:x val="0.41758087931316318"/>
              <c:y val="0.925027071616048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2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2645637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6456371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lang="en-US"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200" baseline="0"/>
                  <a:t>Frequency</a:t>
                </a:r>
              </a:p>
            </c:rich>
          </c:tx>
          <c:layout>
            <c:manualLayout>
              <c:xMode val="edge"/>
              <c:yMode val="edge"/>
              <c:x val="4.6367952232716746E-2"/>
              <c:y val="0.4693936257967754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2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264561408"/>
        <c:crosses val="autoZero"/>
        <c:crossBetween val="between"/>
        <c:maj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20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2000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Midterm</a:t>
            </a:r>
            <a:r>
              <a:rPr lang="tr-TR" sz="2000" b="1" baseline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Attendance Performances</a:t>
            </a:r>
            <a:endParaRPr lang="tr-TR" sz="2000" b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2000" b="1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715383773913122"/>
          <c:y val="8.1832281687359204E-2"/>
          <c:w val="0.8546772518584852"/>
          <c:h val="0.79846449735446257"/>
        </c:manualLayout>
      </c:layout>
      <c:lineChart>
        <c:grouping val="standard"/>
        <c:varyColors val="0"/>
        <c:ser>
          <c:idx val="0"/>
          <c:order val="0"/>
          <c:tx>
            <c:v>Midterm</c:v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Midterm!$B$4:$B$5</c:f>
              <c:strCache>
                <c:ptCount val="2"/>
                <c:pt idx="0">
                  <c:v>Karayel</c:v>
                </c:pt>
                <c:pt idx="1">
                  <c:v>Yalçın</c:v>
                </c:pt>
              </c:strCache>
            </c:strRef>
          </c:cat>
          <c:val>
            <c:numRef>
              <c:f>Midterm!$E$4:$E$5</c:f>
              <c:numCache>
                <c:formatCode>#,##0.00</c:formatCode>
                <c:ptCount val="2"/>
                <c:pt idx="0">
                  <c:v>77.5</c:v>
                </c:pt>
                <c:pt idx="1">
                  <c:v>3.3333333333333335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6AB-4672-B15D-19F6B936C642}"/>
            </c:ext>
          </c:extLst>
        </c:ser>
        <c:ser>
          <c:idx val="1"/>
          <c:order val="1"/>
          <c:tx>
            <c:v>Attendance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Midterm!$B$4:$B$5</c:f>
              <c:strCache>
                <c:ptCount val="2"/>
                <c:pt idx="0">
                  <c:v>Karayel</c:v>
                </c:pt>
                <c:pt idx="1">
                  <c:v>Yalçın</c:v>
                </c:pt>
              </c:strCache>
            </c:strRef>
          </c:cat>
          <c:val>
            <c:numRef>
              <c:f>Midterm!$I$4:$I$5</c:f>
              <c:numCache>
                <c:formatCode>0.00</c:formatCode>
                <c:ptCount val="2"/>
                <c:pt idx="0">
                  <c:v>88.235294117647058</c:v>
                </c:pt>
                <c:pt idx="1">
                  <c:v>82.352941176470594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6AB-4672-B15D-19F6B936C6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noFill/>
              <a:round/>
            </a:ln>
            <a:effectLst/>
          </c:spPr>
        </c:dropLines>
        <c:marker val="1"/>
        <c:smooth val="0"/>
        <c:axId val="198593536"/>
        <c:axId val="261784704"/>
      </c:lineChart>
      <c:catAx>
        <c:axId val="1985935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en-US" sz="12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2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Surname</a:t>
                </a:r>
              </a:p>
            </c:rich>
          </c:tx>
          <c:layout>
            <c:manualLayout>
              <c:xMode val="edge"/>
              <c:yMode val="edge"/>
              <c:x val="0.50262761074957851"/>
              <c:y val="0.9392359388256850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lang="en-US" sz="1200" b="1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2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61784704"/>
        <c:crosses val="autoZero"/>
        <c:auto val="1"/>
        <c:lblAlgn val="ctr"/>
        <c:lblOffset val="100"/>
        <c:noMultiLvlLbl val="0"/>
      </c:catAx>
      <c:valAx>
        <c:axId val="261784704"/>
        <c:scaling>
          <c:orientation val="minMax"/>
          <c:max val="9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US" sz="12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2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Performance</a:t>
                </a:r>
              </a:p>
            </c:rich>
          </c:tx>
          <c:layout>
            <c:manualLayout>
              <c:xMode val="edge"/>
              <c:yMode val="edge"/>
              <c:x val="1.6786270470599978E-2"/>
              <c:y val="0.4073868031353446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en-US" sz="1200" b="1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#,##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2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98593536"/>
        <c:crosses val="autoZero"/>
        <c:crossBetween val="between"/>
      </c:valAx>
      <c:spPr>
        <a:noFill/>
        <a:ln w="15875"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11426647792746684"/>
          <c:y val="0.58828224555946551"/>
          <c:w val="0.41562314682671925"/>
          <c:h val="7.57921462921446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2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7877949303182018E-2"/>
          <c:y val="2.4502297090352222E-2"/>
          <c:w val="0.84083619675596755"/>
          <c:h val="0.74281390553592741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D7E-4D19-81AE-B6DDBB9DB90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D7E-4D19-81AE-B6DDBB9DB90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D7E-4D19-81AE-B6DDBB9DB90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DD7E-4D19-81AE-B6DDBB9DB90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DD7E-4D19-81AE-B6DDBB9DB90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DD7E-4D19-81AE-B6DDBB9DB90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DD7E-4D19-81AE-B6DDBB9DB90B}"/>
              </c:ext>
            </c:extLst>
          </c:dPt>
          <c:dPt>
            <c:idx val="7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DD7E-4D19-81AE-B6DDBB9DB90B}"/>
              </c:ext>
            </c:extLst>
          </c:dPt>
          <c:cat>
            <c:strRef>
              <c:f>Midterm!$B$91:$B$98</c:f>
              <c:strCache>
                <c:ptCount val="8"/>
                <c:pt idx="0">
                  <c:v>0 - 14.99</c:v>
                </c:pt>
                <c:pt idx="1">
                  <c:v>15 - 29.99</c:v>
                </c:pt>
                <c:pt idx="2">
                  <c:v>30 - 44.99</c:v>
                </c:pt>
                <c:pt idx="3">
                  <c:v>45 - 59.99</c:v>
                </c:pt>
                <c:pt idx="4">
                  <c:v>60 - 74.99</c:v>
                </c:pt>
                <c:pt idx="5">
                  <c:v>75 - 89.99</c:v>
                </c:pt>
                <c:pt idx="6">
                  <c:v>90 - 104.99</c:v>
                </c:pt>
                <c:pt idx="7">
                  <c:v>&gt;= 105</c:v>
                </c:pt>
              </c:strCache>
            </c:strRef>
          </c:cat>
          <c:val>
            <c:numRef>
              <c:f>Midterm!$D$91:$D$98</c:f>
              <c:numCache>
                <c:formatCode>0.00%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0.5</c:v>
                </c:pt>
                <c:pt idx="6">
                  <c:v>0.5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DD7E-4D19-81AE-B6DDBB9DB9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4323789561845149E-2"/>
          <c:y val="0.79031826050757192"/>
          <c:w val="0.90095128327833074"/>
          <c:h val="0.17814425034394879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/>
              <a:t>Click to edit Master text styles</a:t>
            </a:r>
          </a:p>
          <a:p>
            <a:pPr lvl="1"/>
            <a:r>
              <a:rPr lang="tr-TR" noProof="0"/>
              <a:t>Second level</a:t>
            </a:r>
          </a:p>
          <a:p>
            <a:pPr lvl="2"/>
            <a:r>
              <a:rPr lang="tr-TR" noProof="0"/>
              <a:t>Third level</a:t>
            </a:r>
          </a:p>
          <a:p>
            <a:pPr lvl="3"/>
            <a:r>
              <a:rPr lang="tr-TR" noProof="0"/>
              <a:t>Fourth level</a:t>
            </a:r>
          </a:p>
          <a:p>
            <a:pPr lvl="4"/>
            <a:r>
              <a:rPr lang="tr-TR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F79B57A-7B90-4F10-AB00-D06B0E918E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012231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149CA48-F3F7-4937-8FB7-4F50548E7BE5}" type="slidenum">
              <a:rPr lang="tr-TR" altLang="en-US" smtClean="0"/>
              <a:pPr>
                <a:spcBef>
                  <a:spcPct val="0"/>
                </a:spcBef>
              </a:pPr>
              <a:t>1</a:t>
            </a:fld>
            <a:endParaRPr lang="tr-TR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770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355110053 w 596"/>
                  <a:gd name="T1" fmla="*/ 2147483646 h 666"/>
                  <a:gd name="T2" fmla="*/ 127128935 w 596"/>
                  <a:gd name="T3" fmla="*/ 2147483646 h 666"/>
                  <a:gd name="T4" fmla="*/ 0 w 596"/>
                  <a:gd name="T5" fmla="*/ 2147483646 h 666"/>
                  <a:gd name="T6" fmla="*/ 88476792 w 596"/>
                  <a:gd name="T7" fmla="*/ 2147483646 h 666"/>
                  <a:gd name="T8" fmla="*/ 548873957 w 596"/>
                  <a:gd name="T9" fmla="*/ 2147483646 h 666"/>
                  <a:gd name="T10" fmla="*/ 1508254873 w 596"/>
                  <a:gd name="T11" fmla="*/ 1726036919 h 666"/>
                  <a:gd name="T12" fmla="*/ 2147483646 w 596"/>
                  <a:gd name="T13" fmla="*/ 636853713 h 666"/>
                  <a:gd name="T14" fmla="*/ 2147483646 w 596"/>
                  <a:gd name="T15" fmla="*/ 37318436 h 666"/>
                  <a:gd name="T16" fmla="*/ 2147483646 w 596"/>
                  <a:gd name="T17" fmla="*/ 185535869 h 666"/>
                  <a:gd name="T18" fmla="*/ 2147483646 w 596"/>
                  <a:gd name="T19" fmla="*/ 1403284481 h 666"/>
                  <a:gd name="T20" fmla="*/ 2147483646 w 596"/>
                  <a:gd name="T21" fmla="*/ 2147483646 h 666"/>
                  <a:gd name="T22" fmla="*/ 2147483646 w 596"/>
                  <a:gd name="T23" fmla="*/ 2147483646 h 666"/>
                  <a:gd name="T24" fmla="*/ 2147483646 w 596"/>
                  <a:gd name="T25" fmla="*/ 2147483646 h 666"/>
                  <a:gd name="T26" fmla="*/ 2147483646 w 596"/>
                  <a:gd name="T27" fmla="*/ 2147483646 h 666"/>
                  <a:gd name="T28" fmla="*/ 2147483646 w 596"/>
                  <a:gd name="T29" fmla="*/ 2147483646 h 666"/>
                  <a:gd name="T30" fmla="*/ 2147483646 w 596"/>
                  <a:gd name="T31" fmla="*/ 2147483646 h 666"/>
                  <a:gd name="T32" fmla="*/ 2147483646 w 596"/>
                  <a:gd name="T33" fmla="*/ 2147483646 h 666"/>
                  <a:gd name="T34" fmla="*/ 2147483646 w 596"/>
                  <a:gd name="T35" fmla="*/ 2147483646 h 666"/>
                  <a:gd name="T36" fmla="*/ 2147483646 w 596"/>
                  <a:gd name="T37" fmla="*/ 2147483646 h 666"/>
                  <a:gd name="T38" fmla="*/ 2147483646 w 596"/>
                  <a:gd name="T39" fmla="*/ 2147483646 h 666"/>
                  <a:gd name="T40" fmla="*/ 2147483646 w 596"/>
                  <a:gd name="T41" fmla="*/ 2147483646 h 666"/>
                  <a:gd name="T42" fmla="*/ 2147483646 w 596"/>
                  <a:gd name="T43" fmla="*/ 2147483646 h 666"/>
                  <a:gd name="T44" fmla="*/ 2147483646 w 596"/>
                  <a:gd name="T45" fmla="*/ 2147483646 h 666"/>
                  <a:gd name="T46" fmla="*/ 2147483646 w 596"/>
                  <a:gd name="T47" fmla="*/ 2147483646 h 666"/>
                  <a:gd name="T48" fmla="*/ 2147483646 w 596"/>
                  <a:gd name="T49" fmla="*/ 1538336301 h 666"/>
                  <a:gd name="T50" fmla="*/ 2147483646 w 596"/>
                  <a:gd name="T51" fmla="*/ 1254246795 h 666"/>
                  <a:gd name="T52" fmla="*/ 2147483646 w 596"/>
                  <a:gd name="T53" fmla="*/ 1456519760 h 666"/>
                  <a:gd name="T54" fmla="*/ 2147483646 w 596"/>
                  <a:gd name="T55" fmla="*/ 2076591513 h 666"/>
                  <a:gd name="T56" fmla="*/ 1841396730 w 596"/>
                  <a:gd name="T57" fmla="*/ 2147483646 h 666"/>
                  <a:gd name="T58" fmla="*/ 1245053334 w 596"/>
                  <a:gd name="T59" fmla="*/ 2147483646 h 666"/>
                  <a:gd name="T60" fmla="*/ 872236712 w 596"/>
                  <a:gd name="T61" fmla="*/ 2147483646 h 666"/>
                  <a:gd name="T62" fmla="*/ 618218758 w 596"/>
                  <a:gd name="T63" fmla="*/ 2147483646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566510762 h 237"/>
                  <a:gd name="T4" fmla="*/ 62719451 w 257"/>
                  <a:gd name="T5" fmla="*/ 1137403250 h 237"/>
                  <a:gd name="T6" fmla="*/ 111059464 w 257"/>
                  <a:gd name="T7" fmla="*/ 1704818943 h 237"/>
                  <a:gd name="T8" fmla="*/ 205194711 w 257"/>
                  <a:gd name="T9" fmla="*/ 2147483646 h 237"/>
                  <a:gd name="T10" fmla="*/ 344837051 w 257"/>
                  <a:gd name="T11" fmla="*/ 2147483646 h 237"/>
                  <a:gd name="T12" fmla="*/ 513038770 w 257"/>
                  <a:gd name="T13" fmla="*/ 2147483646 h 237"/>
                  <a:gd name="T14" fmla="*/ 722016987 w 257"/>
                  <a:gd name="T15" fmla="*/ 2147483646 h 237"/>
                  <a:gd name="T16" fmla="*/ 971359061 w 257"/>
                  <a:gd name="T17" fmla="*/ 2147483646 h 237"/>
                  <a:gd name="T18" fmla="*/ 1279179304 w 257"/>
                  <a:gd name="T19" fmla="*/ 2147483646 h 237"/>
                  <a:gd name="T20" fmla="*/ 1639399378 w 257"/>
                  <a:gd name="T21" fmla="*/ 2147483646 h 237"/>
                  <a:gd name="T22" fmla="*/ 2025806091 w 257"/>
                  <a:gd name="T23" fmla="*/ 2147483646 h 237"/>
                  <a:gd name="T24" fmla="*/ 2147483646 w 257"/>
                  <a:gd name="T25" fmla="*/ 2147483646 h 237"/>
                  <a:gd name="T26" fmla="*/ 2147483646 w 257"/>
                  <a:gd name="T27" fmla="*/ 2147483646 h 237"/>
                  <a:gd name="T28" fmla="*/ 2147483646 w 257"/>
                  <a:gd name="T29" fmla="*/ 2147483646 h 237"/>
                  <a:gd name="T30" fmla="*/ 2147483646 w 257"/>
                  <a:gd name="T31" fmla="*/ 2147483646 h 237"/>
                  <a:gd name="T32" fmla="*/ 2147483646 w 257"/>
                  <a:gd name="T33" fmla="*/ 2147483646 h 237"/>
                  <a:gd name="T34" fmla="*/ 2147483646 w 257"/>
                  <a:gd name="T35" fmla="*/ 2147483646 h 237"/>
                  <a:gd name="T36" fmla="*/ 2147483646 w 257"/>
                  <a:gd name="T37" fmla="*/ 2147483646 h 237"/>
                  <a:gd name="T38" fmla="*/ 2147483646 w 257"/>
                  <a:gd name="T39" fmla="*/ 2147483646 h 237"/>
                  <a:gd name="T40" fmla="*/ 2147483646 w 257"/>
                  <a:gd name="T41" fmla="*/ 2147483646 h 237"/>
                  <a:gd name="T42" fmla="*/ 2147483646 w 257"/>
                  <a:gd name="T43" fmla="*/ 2147483646 h 237"/>
                  <a:gd name="T44" fmla="*/ 2139400056 w 257"/>
                  <a:gd name="T45" fmla="*/ 2147483646 h 237"/>
                  <a:gd name="T46" fmla="*/ 1854943681 w 257"/>
                  <a:gd name="T47" fmla="*/ 2147483646 h 237"/>
                  <a:gd name="T48" fmla="*/ 1604170037 w 257"/>
                  <a:gd name="T49" fmla="*/ 2147483646 h 237"/>
                  <a:gd name="T50" fmla="*/ 1373245062 w 257"/>
                  <a:gd name="T51" fmla="*/ 2147483646 h 237"/>
                  <a:gd name="T52" fmla="*/ 1168119875 w 257"/>
                  <a:gd name="T53" fmla="*/ 2147483646 h 237"/>
                  <a:gd name="T54" fmla="*/ 997067365 w 257"/>
                  <a:gd name="T55" fmla="*/ 2147483646 h 237"/>
                  <a:gd name="T56" fmla="*/ 823308892 w 257"/>
                  <a:gd name="T57" fmla="*/ 1999983789 h 237"/>
                  <a:gd name="T58" fmla="*/ 626544745 w 257"/>
                  <a:gd name="T59" fmla="*/ 1572926957 h 237"/>
                  <a:gd name="T60" fmla="*/ 437196635 w 257"/>
                  <a:gd name="T61" fmla="*/ 1066849580 h 237"/>
                  <a:gd name="T62" fmla="*/ 230912371 w 257"/>
                  <a:gd name="T63" fmla="*/ 548376802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1646475359 w 124"/>
                  <a:gd name="T1" fmla="*/ 0 h 110"/>
                  <a:gd name="T2" fmla="*/ 2147483646 w 124"/>
                  <a:gd name="T3" fmla="*/ 2147483646 h 110"/>
                  <a:gd name="T4" fmla="*/ 2147483646 w 124"/>
                  <a:gd name="T5" fmla="*/ 2147483646 h 110"/>
                  <a:gd name="T6" fmla="*/ 2147483646 w 124"/>
                  <a:gd name="T7" fmla="*/ 2147483646 h 110"/>
                  <a:gd name="T8" fmla="*/ 1906946431 w 124"/>
                  <a:gd name="T9" fmla="*/ 2147483646 h 110"/>
                  <a:gd name="T10" fmla="*/ 1458550148 w 124"/>
                  <a:gd name="T11" fmla="*/ 2147483646 h 110"/>
                  <a:gd name="T12" fmla="*/ 968924700 w 124"/>
                  <a:gd name="T13" fmla="*/ 2147483646 h 110"/>
                  <a:gd name="T14" fmla="*/ 535321542 w 124"/>
                  <a:gd name="T15" fmla="*/ 2147483646 h 110"/>
                  <a:gd name="T16" fmla="*/ 194166302 w 124"/>
                  <a:gd name="T17" fmla="*/ 2147483646 h 110"/>
                  <a:gd name="T18" fmla="*/ 0 w 124"/>
                  <a:gd name="T19" fmla="*/ 2147483646 h 110"/>
                  <a:gd name="T20" fmla="*/ 86919211 w 124"/>
                  <a:gd name="T21" fmla="*/ 2147483646 h 110"/>
                  <a:gd name="T22" fmla="*/ 171066213 w 124"/>
                  <a:gd name="T23" fmla="*/ 2147483646 h 110"/>
                  <a:gd name="T24" fmla="*/ 343748554 w 124"/>
                  <a:gd name="T25" fmla="*/ 2147483646 h 110"/>
                  <a:gd name="T26" fmla="*/ 535321542 w 124"/>
                  <a:gd name="T27" fmla="*/ 2145200571 h 110"/>
                  <a:gd name="T28" fmla="*/ 767889915 w 124"/>
                  <a:gd name="T29" fmla="*/ 2033071665 h 110"/>
                  <a:gd name="T30" fmla="*/ 1007525474 w 124"/>
                  <a:gd name="T31" fmla="*/ 2006479760 h 110"/>
                  <a:gd name="T32" fmla="*/ 1264340871 w 124"/>
                  <a:gd name="T33" fmla="*/ 2006479760 h 110"/>
                  <a:gd name="T34" fmla="*/ 1542675513 w 124"/>
                  <a:gd name="T35" fmla="*/ 2094355217 h 110"/>
                  <a:gd name="T36" fmla="*/ 1560094577 w 124"/>
                  <a:gd name="T37" fmla="*/ 2006479760 h 110"/>
                  <a:gd name="T38" fmla="*/ 1491212960 w 124"/>
                  <a:gd name="T39" fmla="*/ 1582506541 h 110"/>
                  <a:gd name="T40" fmla="*/ 1435435164 w 124"/>
                  <a:gd name="T41" fmla="*/ 1073622162 h 110"/>
                  <a:gd name="T42" fmla="*/ 1388970136 w 124"/>
                  <a:gd name="T43" fmla="*/ 849631718 h 110"/>
                  <a:gd name="T44" fmla="*/ 1351261445 w 124"/>
                  <a:gd name="T45" fmla="*/ 849631718 h 110"/>
                  <a:gd name="T46" fmla="*/ 1303253118 w 124"/>
                  <a:gd name="T47" fmla="*/ 820711235 h 110"/>
                  <a:gd name="T48" fmla="*/ 1264340871 w 124"/>
                  <a:gd name="T49" fmla="*/ 737990175 h 110"/>
                  <a:gd name="T50" fmla="*/ 1216361598 w 124"/>
                  <a:gd name="T51" fmla="*/ 649609769 h 110"/>
                  <a:gd name="T52" fmla="*/ 1216361598 w 124"/>
                  <a:gd name="T53" fmla="*/ 535635377 h 110"/>
                  <a:gd name="T54" fmla="*/ 1264340871 w 124"/>
                  <a:gd name="T55" fmla="*/ 396770490 h 110"/>
                  <a:gd name="T56" fmla="*/ 1406159463 w 124"/>
                  <a:gd name="T57" fmla="*/ 227160346 h 110"/>
                  <a:gd name="T58" fmla="*/ 1646475359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120126818 w 109"/>
                  <a:gd name="T3" fmla="*/ 15828550 h 156"/>
                  <a:gd name="T4" fmla="*/ 433025848 w 109"/>
                  <a:gd name="T5" fmla="*/ 94147548 h 156"/>
                  <a:gd name="T6" fmla="*/ 900808376 w 109"/>
                  <a:gd name="T7" fmla="*/ 236365805 h 156"/>
                  <a:gd name="T8" fmla="*/ 1406309108 w 109"/>
                  <a:gd name="T9" fmla="*/ 465820681 h 156"/>
                  <a:gd name="T10" fmla="*/ 1893868932 w 109"/>
                  <a:gd name="T11" fmla="*/ 861917126 h 156"/>
                  <a:gd name="T12" fmla="*/ 2147483646 w 109"/>
                  <a:gd name="T13" fmla="*/ 1387738509 h 156"/>
                  <a:gd name="T14" fmla="*/ 2147483646 w 109"/>
                  <a:gd name="T15" fmla="*/ 2111445532 h 156"/>
                  <a:gd name="T16" fmla="*/ 2147483646 w 109"/>
                  <a:gd name="T17" fmla="*/ 2147483646 h 156"/>
                  <a:gd name="T18" fmla="*/ 2147483646 w 109"/>
                  <a:gd name="T19" fmla="*/ 2147483646 h 156"/>
                  <a:gd name="T20" fmla="*/ 2147483646 w 109"/>
                  <a:gd name="T21" fmla="*/ 2147483646 h 156"/>
                  <a:gd name="T22" fmla="*/ 2147483646 w 109"/>
                  <a:gd name="T23" fmla="*/ 2147483646 h 156"/>
                  <a:gd name="T24" fmla="*/ 2124817023 w 109"/>
                  <a:gd name="T25" fmla="*/ 2147483646 h 156"/>
                  <a:gd name="T26" fmla="*/ 1971160672 w 109"/>
                  <a:gd name="T27" fmla="*/ 2147483646 h 156"/>
                  <a:gd name="T28" fmla="*/ 1797579365 w 109"/>
                  <a:gd name="T29" fmla="*/ 2147483646 h 156"/>
                  <a:gd name="T30" fmla="*/ 1603669177 w 109"/>
                  <a:gd name="T31" fmla="*/ 2147483646 h 156"/>
                  <a:gd name="T32" fmla="*/ 1406309108 w 109"/>
                  <a:gd name="T33" fmla="*/ 2147483646 h 156"/>
                  <a:gd name="T34" fmla="*/ 1286929619 w 109"/>
                  <a:gd name="T35" fmla="*/ 2147483646 h 156"/>
                  <a:gd name="T36" fmla="*/ 1286929619 w 109"/>
                  <a:gd name="T37" fmla="*/ 2147483646 h 156"/>
                  <a:gd name="T38" fmla="*/ 1364139335 w 109"/>
                  <a:gd name="T39" fmla="*/ 1882353828 h 156"/>
                  <a:gd name="T40" fmla="*/ 1440696051 w 109"/>
                  <a:gd name="T41" fmla="*/ 1565891323 h 156"/>
                  <a:gd name="T42" fmla="*/ 1364139335 w 109"/>
                  <a:gd name="T43" fmla="*/ 1213534991 h 156"/>
                  <a:gd name="T44" fmla="*/ 1170672702 w 109"/>
                  <a:gd name="T45" fmla="*/ 846245525 h 156"/>
                  <a:gd name="T46" fmla="*/ 756303546 w 109"/>
                  <a:gd name="T47" fmla="*/ 445617233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694737676 w 46"/>
                  <a:gd name="T1" fmla="*/ 0 h 94"/>
                  <a:gd name="T2" fmla="*/ 452431069 w 46"/>
                  <a:gd name="T3" fmla="*/ 733807891 h 94"/>
                  <a:gd name="T4" fmla="*/ 340611602 w 46"/>
                  <a:gd name="T5" fmla="*/ 1204457081 h 94"/>
                  <a:gd name="T6" fmla="*/ 250371323 w 46"/>
                  <a:gd name="T7" fmla="*/ 1532401320 h 94"/>
                  <a:gd name="T8" fmla="*/ 0 w 46"/>
                  <a:gd name="T9" fmla="*/ 1823413098 h 94"/>
                  <a:gd name="T10" fmla="*/ 268370042 w 46"/>
                  <a:gd name="T11" fmla="*/ 1708237485 h 94"/>
                  <a:gd name="T12" fmla="*/ 520316014 w 46"/>
                  <a:gd name="T13" fmla="*/ 1551950416 h 94"/>
                  <a:gd name="T14" fmla="*/ 722372336 w 46"/>
                  <a:gd name="T15" fmla="*/ 1333319704 h 94"/>
                  <a:gd name="T16" fmla="*/ 904751494 w 46"/>
                  <a:gd name="T17" fmla="*/ 1105306803 h 94"/>
                  <a:gd name="T18" fmla="*/ 1013052176 w 46"/>
                  <a:gd name="T19" fmla="*/ 855112974 h 94"/>
                  <a:gd name="T20" fmla="*/ 1035285501 w 46"/>
                  <a:gd name="T21" fmla="*/ 583512841 h 94"/>
                  <a:gd name="T22" fmla="*/ 940570425 w 46"/>
                  <a:gd name="T23" fmla="*/ 285384860 h 94"/>
                  <a:gd name="T24" fmla="*/ 694737676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15603916 w 54"/>
                  <a:gd name="T3" fmla="*/ 24211195 h 40"/>
                  <a:gd name="T4" fmla="*/ 111727362 w 54"/>
                  <a:gd name="T5" fmla="*/ 78665321 h 40"/>
                  <a:gd name="T6" fmla="*/ 248283027 w 54"/>
                  <a:gd name="T7" fmla="*/ 201135247 h 40"/>
                  <a:gd name="T8" fmla="*/ 403143471 w 54"/>
                  <a:gd name="T9" fmla="*/ 298961296 h 40"/>
                  <a:gd name="T10" fmla="*/ 551740060 w 54"/>
                  <a:gd name="T11" fmla="*/ 377557463 h 40"/>
                  <a:gd name="T12" fmla="*/ 726063147 w 54"/>
                  <a:gd name="T13" fmla="*/ 424153640 h 40"/>
                  <a:gd name="T14" fmla="*/ 880256276 w 54"/>
                  <a:gd name="T15" fmla="*/ 452554306 h 40"/>
                  <a:gd name="T16" fmla="*/ 1035889896 w 54"/>
                  <a:gd name="T17" fmla="*/ 398243187 h 40"/>
                  <a:gd name="T18" fmla="*/ 1016063867 w 54"/>
                  <a:gd name="T19" fmla="*/ 620506449 h 40"/>
                  <a:gd name="T20" fmla="*/ 958761264 w 54"/>
                  <a:gd name="T21" fmla="*/ 821474699 h 40"/>
                  <a:gd name="T22" fmla="*/ 845611807 w 54"/>
                  <a:gd name="T23" fmla="*/ 954345690 h 40"/>
                  <a:gd name="T24" fmla="*/ 706019204 w 54"/>
                  <a:gd name="T25" fmla="*/ 997859493 h 40"/>
                  <a:gd name="T26" fmla="*/ 536207584 w 54"/>
                  <a:gd name="T27" fmla="*/ 974680326 h 40"/>
                  <a:gd name="T28" fmla="*/ 361468138 w 54"/>
                  <a:gd name="T29" fmla="*/ 796928074 h 40"/>
                  <a:gd name="T30" fmla="*/ 190374933 w 54"/>
                  <a:gd name="T31" fmla="*/ 496271561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105163308 w 149"/>
                  <a:gd name="T3" fmla="*/ 2147483646 h 704"/>
                  <a:gd name="T4" fmla="*/ 284156482 w 149"/>
                  <a:gd name="T5" fmla="*/ 2147483646 h 704"/>
                  <a:gd name="T6" fmla="*/ 498013990 w 149"/>
                  <a:gd name="T7" fmla="*/ 2147483646 h 704"/>
                  <a:gd name="T8" fmla="*/ 734984102 w 149"/>
                  <a:gd name="T9" fmla="*/ 2147483646 h 704"/>
                  <a:gd name="T10" fmla="*/ 1030985750 w 149"/>
                  <a:gd name="T11" fmla="*/ 2147483646 h 704"/>
                  <a:gd name="T12" fmla="*/ 1307160610 w 149"/>
                  <a:gd name="T13" fmla="*/ 2147483646 h 704"/>
                  <a:gd name="T14" fmla="*/ 1573490543 w 149"/>
                  <a:gd name="T15" fmla="*/ 2147483646 h 704"/>
                  <a:gd name="T16" fmla="*/ 1780647857 w 149"/>
                  <a:gd name="T17" fmla="*/ 2147483646 h 704"/>
                  <a:gd name="T18" fmla="*/ 1998881902 w 149"/>
                  <a:gd name="T19" fmla="*/ 2147483646 h 704"/>
                  <a:gd name="T20" fmla="*/ 2143662605 w 149"/>
                  <a:gd name="T21" fmla="*/ 2147483646 h 704"/>
                  <a:gd name="T22" fmla="*/ 2147483646 w 149"/>
                  <a:gd name="T23" fmla="*/ 2147483646 h 704"/>
                  <a:gd name="T24" fmla="*/ 2147483646 w 149"/>
                  <a:gd name="T25" fmla="*/ 2147483646 h 704"/>
                  <a:gd name="T26" fmla="*/ 2143662605 w 149"/>
                  <a:gd name="T27" fmla="*/ 2147483646 h 704"/>
                  <a:gd name="T28" fmla="*/ 1944836536 w 149"/>
                  <a:gd name="T29" fmla="*/ 2147483646 h 704"/>
                  <a:gd name="T30" fmla="*/ 1645488380 w 149"/>
                  <a:gd name="T31" fmla="*/ 2147483646 h 704"/>
                  <a:gd name="T32" fmla="*/ 1193537956 w 149"/>
                  <a:gd name="T33" fmla="*/ 2147483646 h 704"/>
                  <a:gd name="T34" fmla="*/ 691720718 w 149"/>
                  <a:gd name="T35" fmla="*/ 2147483646 h 704"/>
                  <a:gd name="T36" fmla="*/ 377691483 w 149"/>
                  <a:gd name="T37" fmla="*/ 2147483646 h 704"/>
                  <a:gd name="T38" fmla="*/ 179019397 w 149"/>
                  <a:gd name="T39" fmla="*/ 2147483646 h 704"/>
                  <a:gd name="T40" fmla="*/ 105163308 w 149"/>
                  <a:gd name="T41" fmla="*/ 2147483646 h 704"/>
                  <a:gd name="T42" fmla="*/ 105163308 w 149"/>
                  <a:gd name="T43" fmla="*/ 2147483646 h 704"/>
                  <a:gd name="T44" fmla="*/ 146132449 w 149"/>
                  <a:gd name="T45" fmla="*/ 2147483646 h 704"/>
                  <a:gd name="T46" fmla="*/ 218855065 w 149"/>
                  <a:gd name="T47" fmla="*/ 2147483646 h 704"/>
                  <a:gd name="T48" fmla="*/ 251648368 w 149"/>
                  <a:gd name="T49" fmla="*/ 2147483646 h 704"/>
                  <a:gd name="T50" fmla="*/ 734984102 w 149"/>
                  <a:gd name="T51" fmla="*/ 2147483646 h 704"/>
                  <a:gd name="T52" fmla="*/ 691720718 w 149"/>
                  <a:gd name="T53" fmla="*/ 2147483646 h 704"/>
                  <a:gd name="T54" fmla="*/ 644191738 w 149"/>
                  <a:gd name="T55" fmla="*/ 2147483646 h 704"/>
                  <a:gd name="T56" fmla="*/ 590202821 w 149"/>
                  <a:gd name="T57" fmla="*/ 2147483646 h 704"/>
                  <a:gd name="T58" fmla="*/ 629339859 w 149"/>
                  <a:gd name="T59" fmla="*/ 2147483646 h 704"/>
                  <a:gd name="T60" fmla="*/ 734984102 w 149"/>
                  <a:gd name="T61" fmla="*/ 2147483646 h 704"/>
                  <a:gd name="T62" fmla="*/ 1030985750 w 149"/>
                  <a:gd name="T63" fmla="*/ 2147483646 h 704"/>
                  <a:gd name="T64" fmla="*/ 1531998906 w 149"/>
                  <a:gd name="T65" fmla="*/ 2147483646 h 704"/>
                  <a:gd name="T66" fmla="*/ 2147483646 w 149"/>
                  <a:gd name="T67" fmla="*/ 2147483646 h 704"/>
                  <a:gd name="T68" fmla="*/ 2147483646 w 149"/>
                  <a:gd name="T69" fmla="*/ 2147483646 h 704"/>
                  <a:gd name="T70" fmla="*/ 2147483646 w 149"/>
                  <a:gd name="T71" fmla="*/ 2147483646 h 704"/>
                  <a:gd name="T72" fmla="*/ 2147483646 w 149"/>
                  <a:gd name="T73" fmla="*/ 2147483646 h 704"/>
                  <a:gd name="T74" fmla="*/ 2147483646 w 149"/>
                  <a:gd name="T75" fmla="*/ 2147483646 h 704"/>
                  <a:gd name="T76" fmla="*/ 1944836536 w 149"/>
                  <a:gd name="T77" fmla="*/ 2147483646 h 704"/>
                  <a:gd name="T78" fmla="*/ 1441539718 w 149"/>
                  <a:gd name="T79" fmla="*/ 2147483646 h 704"/>
                  <a:gd name="T80" fmla="*/ 782202929 w 149"/>
                  <a:gd name="T81" fmla="*/ 2147483646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2147483646 w 128"/>
                <a:gd name="T1" fmla="*/ 0 h 217"/>
                <a:gd name="T2" fmla="*/ 2147483646 w 128"/>
                <a:gd name="T3" fmla="*/ 2147483646 h 217"/>
                <a:gd name="T4" fmla="*/ 2147483646 w 128"/>
                <a:gd name="T5" fmla="*/ 2147483646 h 217"/>
                <a:gd name="T6" fmla="*/ 2147483646 w 128"/>
                <a:gd name="T7" fmla="*/ 2147483646 h 217"/>
                <a:gd name="T8" fmla="*/ 2147483646 w 128"/>
                <a:gd name="T9" fmla="*/ 2147483646 h 217"/>
                <a:gd name="T10" fmla="*/ 2147483646 w 128"/>
                <a:gd name="T11" fmla="*/ 2147483646 h 217"/>
                <a:gd name="T12" fmla="*/ 2147483646 w 128"/>
                <a:gd name="T13" fmla="*/ 2147483646 h 217"/>
                <a:gd name="T14" fmla="*/ 2147483646 w 128"/>
                <a:gd name="T15" fmla="*/ 2147483646 h 217"/>
                <a:gd name="T16" fmla="*/ 2147483646 w 128"/>
                <a:gd name="T17" fmla="*/ 2147483646 h 217"/>
                <a:gd name="T18" fmla="*/ 2147483646 w 128"/>
                <a:gd name="T19" fmla="*/ 2147483646 h 217"/>
                <a:gd name="T20" fmla="*/ 2147483646 w 128"/>
                <a:gd name="T21" fmla="*/ 2147483646 h 217"/>
                <a:gd name="T22" fmla="*/ 2147483646 w 128"/>
                <a:gd name="T23" fmla="*/ 2147483646 h 217"/>
                <a:gd name="T24" fmla="*/ 2147483646 w 128"/>
                <a:gd name="T25" fmla="*/ 2147483646 h 217"/>
                <a:gd name="T26" fmla="*/ 2147483646 w 128"/>
                <a:gd name="T27" fmla="*/ 2147483646 h 217"/>
                <a:gd name="T28" fmla="*/ 564598332 w 128"/>
                <a:gd name="T29" fmla="*/ 2147483646 h 217"/>
                <a:gd name="T30" fmla="*/ 0 w 128"/>
                <a:gd name="T31" fmla="*/ 2147483646 h 217"/>
                <a:gd name="T32" fmla="*/ 340466230 w 128"/>
                <a:gd name="T33" fmla="*/ 2147483646 h 217"/>
                <a:gd name="T34" fmla="*/ 2147483646 w 128"/>
                <a:gd name="T35" fmla="*/ 2147483646 h 217"/>
                <a:gd name="T36" fmla="*/ 2147483646 w 128"/>
                <a:gd name="T37" fmla="*/ 2147483646 h 217"/>
                <a:gd name="T38" fmla="*/ 2147483646 w 128"/>
                <a:gd name="T39" fmla="*/ 2147483646 h 217"/>
                <a:gd name="T40" fmla="*/ 2147483646 w 128"/>
                <a:gd name="T41" fmla="*/ 2147483646 h 217"/>
                <a:gd name="T42" fmla="*/ 2147483646 w 128"/>
                <a:gd name="T43" fmla="*/ 2147483646 h 217"/>
                <a:gd name="T44" fmla="*/ 2147483646 w 128"/>
                <a:gd name="T45" fmla="*/ 2147483646 h 217"/>
                <a:gd name="T46" fmla="*/ 2147483646 w 128"/>
                <a:gd name="T47" fmla="*/ 2147483646 h 217"/>
                <a:gd name="T48" fmla="*/ 2147483646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2147483646 w 117"/>
                <a:gd name="T1" fmla="*/ 0 h 132"/>
                <a:gd name="T2" fmla="*/ 0 w 117"/>
                <a:gd name="T3" fmla="*/ 2147483646 h 132"/>
                <a:gd name="T4" fmla="*/ 2147483646 w 117"/>
                <a:gd name="T5" fmla="*/ 2147483646 h 132"/>
                <a:gd name="T6" fmla="*/ 2147483646 w 117"/>
                <a:gd name="T7" fmla="*/ 2147483646 h 132"/>
                <a:gd name="T8" fmla="*/ 2147483646 w 117"/>
                <a:gd name="T9" fmla="*/ 2147483646 h 132"/>
                <a:gd name="T10" fmla="*/ 2147483646 w 117"/>
                <a:gd name="T11" fmla="*/ 2147483646 h 132"/>
                <a:gd name="T12" fmla="*/ 2147483646 w 117"/>
                <a:gd name="T13" fmla="*/ 2147483646 h 132"/>
                <a:gd name="T14" fmla="*/ 2147483646 w 117"/>
                <a:gd name="T15" fmla="*/ 2147483646 h 132"/>
                <a:gd name="T16" fmla="*/ 2147483646 w 117"/>
                <a:gd name="T17" fmla="*/ 2147483646 h 132"/>
                <a:gd name="T18" fmla="*/ 2147483646 w 117"/>
                <a:gd name="T19" fmla="*/ 2147483646 h 132"/>
                <a:gd name="T20" fmla="*/ 2147483646 w 117"/>
                <a:gd name="T21" fmla="*/ 2147483646 h 132"/>
                <a:gd name="T22" fmla="*/ 2147483646 w 117"/>
                <a:gd name="T23" fmla="*/ 2147483646 h 132"/>
                <a:gd name="T24" fmla="*/ 2147483646 w 117"/>
                <a:gd name="T25" fmla="*/ 2147483646 h 132"/>
                <a:gd name="T26" fmla="*/ 2147483646 w 117"/>
                <a:gd name="T27" fmla="*/ 2147483646 h 132"/>
                <a:gd name="T28" fmla="*/ 2147483646 w 117"/>
                <a:gd name="T29" fmla="*/ 2147483646 h 132"/>
                <a:gd name="T30" fmla="*/ 2147483646 w 117"/>
                <a:gd name="T31" fmla="*/ 2147483646 h 132"/>
                <a:gd name="T32" fmla="*/ 2147483646 w 117"/>
                <a:gd name="T33" fmla="*/ 2147483646 h 132"/>
                <a:gd name="T34" fmla="*/ 2147483646 w 117"/>
                <a:gd name="T35" fmla="*/ 2147483646 h 132"/>
                <a:gd name="T36" fmla="*/ 2147483646 w 117"/>
                <a:gd name="T37" fmla="*/ 2147483646 h 132"/>
                <a:gd name="T38" fmla="*/ 2147483646 w 117"/>
                <a:gd name="T39" fmla="*/ 2147483646 h 132"/>
                <a:gd name="T40" fmla="*/ 2147483646 w 117"/>
                <a:gd name="T41" fmla="*/ 2147483646 h 132"/>
                <a:gd name="T42" fmla="*/ 2147483646 w 117"/>
                <a:gd name="T43" fmla="*/ 2147483646 h 132"/>
                <a:gd name="T44" fmla="*/ 2147483646 w 117"/>
                <a:gd name="T45" fmla="*/ 2147483646 h 132"/>
                <a:gd name="T46" fmla="*/ 2147483646 w 117"/>
                <a:gd name="T47" fmla="*/ 2147483646 h 132"/>
                <a:gd name="T48" fmla="*/ 2147483646 w 117"/>
                <a:gd name="T49" fmla="*/ 2147483646 h 132"/>
                <a:gd name="T50" fmla="*/ 2147483646 w 117"/>
                <a:gd name="T51" fmla="*/ 2147483646 h 132"/>
                <a:gd name="T52" fmla="*/ 2147483646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147483646 w 29"/>
                <a:gd name="T1" fmla="*/ 0 h 77"/>
                <a:gd name="T2" fmla="*/ 2147483646 w 29"/>
                <a:gd name="T3" fmla="*/ 0 h 77"/>
                <a:gd name="T4" fmla="*/ 2147483646 w 29"/>
                <a:gd name="T5" fmla="*/ 2147483646 h 77"/>
                <a:gd name="T6" fmla="*/ 2147483646 w 29"/>
                <a:gd name="T7" fmla="*/ 2147483646 h 77"/>
                <a:gd name="T8" fmla="*/ 2147483646 w 29"/>
                <a:gd name="T9" fmla="*/ 2147483646 h 77"/>
                <a:gd name="T10" fmla="*/ 2147483646 w 29"/>
                <a:gd name="T11" fmla="*/ 2147483646 h 77"/>
                <a:gd name="T12" fmla="*/ 0 w 29"/>
                <a:gd name="T13" fmla="*/ 2147483646 h 77"/>
                <a:gd name="T14" fmla="*/ 2147483646 w 29"/>
                <a:gd name="T15" fmla="*/ 2147483646 h 77"/>
                <a:gd name="T16" fmla="*/ 2147483646 w 29"/>
                <a:gd name="T17" fmla="*/ 2147483646 h 77"/>
                <a:gd name="T18" fmla="*/ 2147483646 w 29"/>
                <a:gd name="T19" fmla="*/ 2147483646 h 77"/>
                <a:gd name="T20" fmla="*/ 2147483646 w 29"/>
                <a:gd name="T21" fmla="*/ 2147483646 h 77"/>
                <a:gd name="T22" fmla="*/ 2147483646 w 29"/>
                <a:gd name="T23" fmla="*/ 2147483646 h 77"/>
                <a:gd name="T24" fmla="*/ 2147483646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147483646 h 237"/>
                <a:gd name="T4" fmla="*/ 2147483646 w 257"/>
                <a:gd name="T5" fmla="*/ 2147483646 h 237"/>
                <a:gd name="T6" fmla="*/ 2147483646 w 257"/>
                <a:gd name="T7" fmla="*/ 2147483646 h 237"/>
                <a:gd name="T8" fmla="*/ 2147483646 w 257"/>
                <a:gd name="T9" fmla="*/ 2147483646 h 237"/>
                <a:gd name="T10" fmla="*/ 2147483646 w 257"/>
                <a:gd name="T11" fmla="*/ 2147483646 h 237"/>
                <a:gd name="T12" fmla="*/ 2147483646 w 257"/>
                <a:gd name="T13" fmla="*/ 2147483646 h 237"/>
                <a:gd name="T14" fmla="*/ 2147483646 w 257"/>
                <a:gd name="T15" fmla="*/ 2147483646 h 237"/>
                <a:gd name="T16" fmla="*/ 2147483646 w 257"/>
                <a:gd name="T17" fmla="*/ 2147483646 h 237"/>
                <a:gd name="T18" fmla="*/ 2147483646 w 257"/>
                <a:gd name="T19" fmla="*/ 2147483646 h 237"/>
                <a:gd name="T20" fmla="*/ 2147483646 w 257"/>
                <a:gd name="T21" fmla="*/ 2147483646 h 237"/>
                <a:gd name="T22" fmla="*/ 2147483646 w 257"/>
                <a:gd name="T23" fmla="*/ 2147483646 h 237"/>
                <a:gd name="T24" fmla="*/ 2147483646 w 257"/>
                <a:gd name="T25" fmla="*/ 2147483646 h 237"/>
                <a:gd name="T26" fmla="*/ 2147483646 w 257"/>
                <a:gd name="T27" fmla="*/ 2147483646 h 237"/>
                <a:gd name="T28" fmla="*/ 2147483646 w 257"/>
                <a:gd name="T29" fmla="*/ 2147483646 h 237"/>
                <a:gd name="T30" fmla="*/ 2147483646 w 257"/>
                <a:gd name="T31" fmla="*/ 2147483646 h 237"/>
                <a:gd name="T32" fmla="*/ 2147483646 w 257"/>
                <a:gd name="T33" fmla="*/ 2147483646 h 237"/>
                <a:gd name="T34" fmla="*/ 2147483646 w 257"/>
                <a:gd name="T35" fmla="*/ 2147483646 h 237"/>
                <a:gd name="T36" fmla="*/ 2147483646 w 257"/>
                <a:gd name="T37" fmla="*/ 2147483646 h 237"/>
                <a:gd name="T38" fmla="*/ 2147483646 w 257"/>
                <a:gd name="T39" fmla="*/ 2147483646 h 237"/>
                <a:gd name="T40" fmla="*/ 2147483646 w 257"/>
                <a:gd name="T41" fmla="*/ 2147483646 h 237"/>
                <a:gd name="T42" fmla="*/ 2147483646 w 257"/>
                <a:gd name="T43" fmla="*/ 2147483646 h 237"/>
                <a:gd name="T44" fmla="*/ 2147483646 w 257"/>
                <a:gd name="T45" fmla="*/ 2147483646 h 237"/>
                <a:gd name="T46" fmla="*/ 2147483646 w 257"/>
                <a:gd name="T47" fmla="*/ 2147483646 h 237"/>
                <a:gd name="T48" fmla="*/ 2147483646 w 257"/>
                <a:gd name="T49" fmla="*/ 2147483646 h 237"/>
                <a:gd name="T50" fmla="*/ 2147483646 w 257"/>
                <a:gd name="T51" fmla="*/ 2147483646 h 237"/>
                <a:gd name="T52" fmla="*/ 2147483646 w 257"/>
                <a:gd name="T53" fmla="*/ 2147483646 h 237"/>
                <a:gd name="T54" fmla="*/ 2147483646 w 257"/>
                <a:gd name="T55" fmla="*/ 2147483646 h 237"/>
                <a:gd name="T56" fmla="*/ 2147483646 w 257"/>
                <a:gd name="T57" fmla="*/ 2147483646 h 237"/>
                <a:gd name="T58" fmla="*/ 2147483646 w 257"/>
                <a:gd name="T59" fmla="*/ 2147483646 h 237"/>
                <a:gd name="T60" fmla="*/ 2147483646 w 257"/>
                <a:gd name="T61" fmla="*/ 2147483646 h 237"/>
                <a:gd name="T62" fmla="*/ 2147483646 w 257"/>
                <a:gd name="T63" fmla="*/ 2147483646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2147483646 w 124"/>
                <a:gd name="T1" fmla="*/ 0 h 110"/>
                <a:gd name="T2" fmla="*/ 2147483646 w 124"/>
                <a:gd name="T3" fmla="*/ 2147483646 h 110"/>
                <a:gd name="T4" fmla="*/ 2147483646 w 124"/>
                <a:gd name="T5" fmla="*/ 2147483646 h 110"/>
                <a:gd name="T6" fmla="*/ 2147483646 w 124"/>
                <a:gd name="T7" fmla="*/ 2147483646 h 110"/>
                <a:gd name="T8" fmla="*/ 2147483646 w 124"/>
                <a:gd name="T9" fmla="*/ 2147483646 h 110"/>
                <a:gd name="T10" fmla="*/ 2147483646 w 124"/>
                <a:gd name="T11" fmla="*/ 2147483646 h 110"/>
                <a:gd name="T12" fmla="*/ 2147483646 w 124"/>
                <a:gd name="T13" fmla="*/ 2147483646 h 110"/>
                <a:gd name="T14" fmla="*/ 2147483646 w 124"/>
                <a:gd name="T15" fmla="*/ 2147483646 h 110"/>
                <a:gd name="T16" fmla="*/ 2147483646 w 124"/>
                <a:gd name="T17" fmla="*/ 2147483646 h 110"/>
                <a:gd name="T18" fmla="*/ 0 w 124"/>
                <a:gd name="T19" fmla="*/ 2147483646 h 110"/>
                <a:gd name="T20" fmla="*/ 2147483646 w 124"/>
                <a:gd name="T21" fmla="*/ 2147483646 h 110"/>
                <a:gd name="T22" fmla="*/ 2147483646 w 124"/>
                <a:gd name="T23" fmla="*/ 2147483646 h 110"/>
                <a:gd name="T24" fmla="*/ 2147483646 w 124"/>
                <a:gd name="T25" fmla="*/ 2147483646 h 110"/>
                <a:gd name="T26" fmla="*/ 2147483646 w 124"/>
                <a:gd name="T27" fmla="*/ 2147483646 h 110"/>
                <a:gd name="T28" fmla="*/ 2147483646 w 124"/>
                <a:gd name="T29" fmla="*/ 2147483646 h 110"/>
                <a:gd name="T30" fmla="*/ 2147483646 w 124"/>
                <a:gd name="T31" fmla="*/ 2147483646 h 110"/>
                <a:gd name="T32" fmla="*/ 2147483646 w 124"/>
                <a:gd name="T33" fmla="*/ 2147483646 h 110"/>
                <a:gd name="T34" fmla="*/ 2147483646 w 124"/>
                <a:gd name="T35" fmla="*/ 2147483646 h 110"/>
                <a:gd name="T36" fmla="*/ 2147483646 w 124"/>
                <a:gd name="T37" fmla="*/ 2147483646 h 110"/>
                <a:gd name="T38" fmla="*/ 2147483646 w 124"/>
                <a:gd name="T39" fmla="*/ 2147483646 h 110"/>
                <a:gd name="T40" fmla="*/ 2147483646 w 124"/>
                <a:gd name="T41" fmla="*/ 2147483646 h 110"/>
                <a:gd name="T42" fmla="*/ 2147483646 w 124"/>
                <a:gd name="T43" fmla="*/ 2147483646 h 110"/>
                <a:gd name="T44" fmla="*/ 2147483646 w 124"/>
                <a:gd name="T45" fmla="*/ 2147483646 h 110"/>
                <a:gd name="T46" fmla="*/ 2147483646 w 124"/>
                <a:gd name="T47" fmla="*/ 2147483646 h 110"/>
                <a:gd name="T48" fmla="*/ 2147483646 w 124"/>
                <a:gd name="T49" fmla="*/ 2147483646 h 110"/>
                <a:gd name="T50" fmla="*/ 2147483646 w 124"/>
                <a:gd name="T51" fmla="*/ 2147483646 h 110"/>
                <a:gd name="T52" fmla="*/ 2147483646 w 124"/>
                <a:gd name="T53" fmla="*/ 2147483646 h 110"/>
                <a:gd name="T54" fmla="*/ 2147483646 w 124"/>
                <a:gd name="T55" fmla="*/ 2147483646 h 110"/>
                <a:gd name="T56" fmla="*/ 2147483646 w 124"/>
                <a:gd name="T57" fmla="*/ 2147483646 h 110"/>
                <a:gd name="T58" fmla="*/ 2147483646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2147483646 w 46"/>
                <a:gd name="T1" fmla="*/ 0 h 94"/>
                <a:gd name="T2" fmla="*/ 2147483646 w 46"/>
                <a:gd name="T3" fmla="*/ 2147483646 h 94"/>
                <a:gd name="T4" fmla="*/ 2147483646 w 46"/>
                <a:gd name="T5" fmla="*/ 2147483646 h 94"/>
                <a:gd name="T6" fmla="*/ 2147483646 w 46"/>
                <a:gd name="T7" fmla="*/ 2147483646 h 94"/>
                <a:gd name="T8" fmla="*/ 0 w 46"/>
                <a:gd name="T9" fmla="*/ 2147483646 h 94"/>
                <a:gd name="T10" fmla="*/ 2147483646 w 46"/>
                <a:gd name="T11" fmla="*/ 2147483646 h 94"/>
                <a:gd name="T12" fmla="*/ 2147483646 w 46"/>
                <a:gd name="T13" fmla="*/ 2147483646 h 94"/>
                <a:gd name="T14" fmla="*/ 2147483646 w 46"/>
                <a:gd name="T15" fmla="*/ 2147483646 h 94"/>
                <a:gd name="T16" fmla="*/ 2147483646 w 46"/>
                <a:gd name="T17" fmla="*/ 2147483646 h 94"/>
                <a:gd name="T18" fmla="*/ 2147483646 w 46"/>
                <a:gd name="T19" fmla="*/ 2147483646 h 94"/>
                <a:gd name="T20" fmla="*/ 2147483646 w 46"/>
                <a:gd name="T21" fmla="*/ 2147483646 h 94"/>
                <a:gd name="T22" fmla="*/ 2147483646 w 46"/>
                <a:gd name="T23" fmla="*/ 2147483646 h 94"/>
                <a:gd name="T24" fmla="*/ 2147483646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2147483646 w 149"/>
                <a:gd name="T3" fmla="*/ 2147483646 h 704"/>
                <a:gd name="T4" fmla="*/ 2147483646 w 149"/>
                <a:gd name="T5" fmla="*/ 2147483646 h 704"/>
                <a:gd name="T6" fmla="*/ 2147483646 w 149"/>
                <a:gd name="T7" fmla="*/ 2147483646 h 704"/>
                <a:gd name="T8" fmla="*/ 2147483646 w 149"/>
                <a:gd name="T9" fmla="*/ 2147483646 h 704"/>
                <a:gd name="T10" fmla="*/ 2147483646 w 149"/>
                <a:gd name="T11" fmla="*/ 2147483646 h 704"/>
                <a:gd name="T12" fmla="*/ 2147483646 w 149"/>
                <a:gd name="T13" fmla="*/ 2147483646 h 704"/>
                <a:gd name="T14" fmla="*/ 2147483646 w 149"/>
                <a:gd name="T15" fmla="*/ 2147483646 h 704"/>
                <a:gd name="T16" fmla="*/ 2147483646 w 149"/>
                <a:gd name="T17" fmla="*/ 2147483646 h 704"/>
                <a:gd name="T18" fmla="*/ 2147483646 w 149"/>
                <a:gd name="T19" fmla="*/ 2147483646 h 704"/>
                <a:gd name="T20" fmla="*/ 2147483646 w 149"/>
                <a:gd name="T21" fmla="*/ 2147483646 h 704"/>
                <a:gd name="T22" fmla="*/ 2147483646 w 149"/>
                <a:gd name="T23" fmla="*/ 2147483646 h 704"/>
                <a:gd name="T24" fmla="*/ 2147483646 w 149"/>
                <a:gd name="T25" fmla="*/ 2147483646 h 704"/>
                <a:gd name="T26" fmla="*/ 2147483646 w 149"/>
                <a:gd name="T27" fmla="*/ 2147483646 h 704"/>
                <a:gd name="T28" fmla="*/ 2147483646 w 149"/>
                <a:gd name="T29" fmla="*/ 2147483646 h 704"/>
                <a:gd name="T30" fmla="*/ 2147483646 w 149"/>
                <a:gd name="T31" fmla="*/ 2147483646 h 704"/>
                <a:gd name="T32" fmla="*/ 2147483646 w 149"/>
                <a:gd name="T33" fmla="*/ 2147483646 h 704"/>
                <a:gd name="T34" fmla="*/ 2147483646 w 149"/>
                <a:gd name="T35" fmla="*/ 2147483646 h 704"/>
                <a:gd name="T36" fmla="*/ 2147483646 w 149"/>
                <a:gd name="T37" fmla="*/ 2147483646 h 704"/>
                <a:gd name="T38" fmla="*/ 2147483646 w 149"/>
                <a:gd name="T39" fmla="*/ 2147483646 h 704"/>
                <a:gd name="T40" fmla="*/ 2147483646 w 149"/>
                <a:gd name="T41" fmla="*/ 2147483646 h 704"/>
                <a:gd name="T42" fmla="*/ 2147483646 w 149"/>
                <a:gd name="T43" fmla="*/ 2147483646 h 704"/>
                <a:gd name="T44" fmla="*/ 2147483646 w 149"/>
                <a:gd name="T45" fmla="*/ 2147483646 h 704"/>
                <a:gd name="T46" fmla="*/ 2147483646 w 149"/>
                <a:gd name="T47" fmla="*/ 2147483646 h 704"/>
                <a:gd name="T48" fmla="*/ 2147483646 w 149"/>
                <a:gd name="T49" fmla="*/ 2147483646 h 704"/>
                <a:gd name="T50" fmla="*/ 2147483646 w 149"/>
                <a:gd name="T51" fmla="*/ 2147483646 h 704"/>
                <a:gd name="T52" fmla="*/ 2147483646 w 149"/>
                <a:gd name="T53" fmla="*/ 2147483646 h 704"/>
                <a:gd name="T54" fmla="*/ 2147483646 w 149"/>
                <a:gd name="T55" fmla="*/ 2147483646 h 704"/>
                <a:gd name="T56" fmla="*/ 2147483646 w 149"/>
                <a:gd name="T57" fmla="*/ 2147483646 h 704"/>
                <a:gd name="T58" fmla="*/ 2147483646 w 149"/>
                <a:gd name="T59" fmla="*/ 2147483646 h 704"/>
                <a:gd name="T60" fmla="*/ 2147483646 w 149"/>
                <a:gd name="T61" fmla="*/ 2147483646 h 704"/>
                <a:gd name="T62" fmla="*/ 2147483646 w 149"/>
                <a:gd name="T63" fmla="*/ 2147483646 h 704"/>
                <a:gd name="T64" fmla="*/ 2147483646 w 149"/>
                <a:gd name="T65" fmla="*/ 2147483646 h 704"/>
                <a:gd name="T66" fmla="*/ 2147483646 w 149"/>
                <a:gd name="T67" fmla="*/ 2147483646 h 704"/>
                <a:gd name="T68" fmla="*/ 2147483646 w 149"/>
                <a:gd name="T69" fmla="*/ 2147483646 h 704"/>
                <a:gd name="T70" fmla="*/ 2147483646 w 149"/>
                <a:gd name="T71" fmla="*/ 2147483646 h 704"/>
                <a:gd name="T72" fmla="*/ 2147483646 w 149"/>
                <a:gd name="T73" fmla="*/ 2147483646 h 704"/>
                <a:gd name="T74" fmla="*/ 2147483646 w 149"/>
                <a:gd name="T75" fmla="*/ 2147483646 h 704"/>
                <a:gd name="T76" fmla="*/ 2147483646 w 149"/>
                <a:gd name="T77" fmla="*/ 2147483646 h 704"/>
                <a:gd name="T78" fmla="*/ 2147483646 w 149"/>
                <a:gd name="T79" fmla="*/ 2147483646 h 704"/>
                <a:gd name="T80" fmla="*/ 2147483646 w 149"/>
                <a:gd name="T81" fmla="*/ 2147483646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841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tr-TR" noProof="0"/>
              <a:t>Click to edit Master title style</a:t>
            </a:r>
          </a:p>
        </p:txBody>
      </p:sp>
      <p:sp>
        <p:nvSpPr>
          <p:cNvPr id="5841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tr-TR" noProof="0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98EE4-49E0-4483-945B-60A7CC4C7B0A}" type="datetime1">
              <a:rPr lang="en-AU"/>
              <a:pPr>
                <a:defRPr/>
              </a:pPr>
              <a:t>9/11/2023</a:t>
            </a:fld>
            <a:endParaRPr lang="tr-TR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88CD2-40FD-46A3-98EA-72238A072D2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91779879"/>
      </p:ext>
    </p:extLst>
  </p:cSld>
  <p:clrMapOvr>
    <a:masterClrMapping/>
  </p:clrMapOvr>
  <p:transition spd="slow"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92C06-6393-4138-9C69-2B717D8DD0A4}" type="datetime1">
              <a:rPr lang="en-AU"/>
              <a:pPr>
                <a:defRPr/>
              </a:pPr>
              <a:t>9/11/2023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1C56E-D344-4650-BD19-7E338547A57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89168817"/>
      </p:ext>
    </p:extLst>
  </p:cSld>
  <p:clrMapOvr>
    <a:masterClrMapping/>
  </p:clrMapOvr>
  <p:transition spd="slow"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2C8A6-BA52-42C0-8E2C-13CF92E700CD}" type="datetime1">
              <a:rPr lang="en-AU"/>
              <a:pPr>
                <a:defRPr/>
              </a:pPr>
              <a:t>9/11/2023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495E3-6C0E-4D1D-B2D3-C76B980D2B1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5299092"/>
      </p:ext>
    </p:extLst>
  </p:cSld>
  <p:clrMapOvr>
    <a:masterClrMapping/>
  </p:clrMapOvr>
  <p:transition spd="slow">
    <p:wheel spokes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DAD6B-6A89-4452-B27F-DFB22786AE54}" type="datetime1">
              <a:rPr lang="en-AU"/>
              <a:pPr>
                <a:defRPr/>
              </a:pPr>
              <a:t>9/11/2023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43640-0344-4A23-B97C-5139FF5ED72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63870616"/>
      </p:ext>
    </p:extLst>
  </p:cSld>
  <p:clrMapOvr>
    <a:masterClrMapping/>
  </p:clrMapOvr>
  <p:transition spd="slow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8D4E1-1B74-497D-83AD-93D6BE44C212}" type="datetime1">
              <a:rPr lang="en-AU"/>
              <a:pPr>
                <a:defRPr/>
              </a:pPr>
              <a:t>9/11/2023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A6928-FD50-495F-A164-68665B5A8B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59203980"/>
      </p:ext>
    </p:extLst>
  </p:cSld>
  <p:clrMapOvr>
    <a:masterClrMapping/>
  </p:clrMapOvr>
  <p:transition spd="slow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7CDA5-F9E5-46E7-9C1D-27B128A22F83}" type="datetime1">
              <a:rPr lang="en-AU"/>
              <a:pPr>
                <a:defRPr/>
              </a:pPr>
              <a:t>9/11/2023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C8889-33F6-48B6-9482-56F004748BC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24131700"/>
      </p:ext>
    </p:extLst>
  </p:cSld>
  <p:clrMapOvr>
    <a:masterClrMapping/>
  </p:clrMapOvr>
  <p:transition spd="slow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C3A836-FD31-4BF7-843A-CEDA6DD3AA6D}" type="datetime1">
              <a:rPr lang="en-AU"/>
              <a:pPr>
                <a:defRPr/>
              </a:pPr>
              <a:t>9/11/2023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D2CB7-1B92-4395-997E-33D5998B0DD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2590912"/>
      </p:ext>
    </p:extLst>
  </p:cSld>
  <p:clrMapOvr>
    <a:masterClrMapping/>
  </p:clrMapOvr>
  <p:transition spd="slow"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8B198-C00B-448E-8A08-BA942BF88528}" type="datetime1">
              <a:rPr lang="en-AU"/>
              <a:pPr>
                <a:defRPr/>
              </a:pPr>
              <a:t>9/11/2023</a:t>
            </a:fld>
            <a:endParaRPr lang="tr-TR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DCDA89-7F44-4E23-AEF3-2BEBC22544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74185023"/>
      </p:ext>
    </p:extLst>
  </p:cSld>
  <p:clrMapOvr>
    <a:masterClrMapping/>
  </p:clrMapOvr>
  <p:transition spd="slow"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063D4-F48D-4AB8-A50E-97FEBDC00AA2}" type="datetime1">
              <a:rPr lang="en-AU"/>
              <a:pPr>
                <a:defRPr/>
              </a:pPr>
              <a:t>9/11/2023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1DF4E-1CA9-4A73-AAEE-DD4C7F5E302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24786191"/>
      </p:ext>
    </p:extLst>
  </p:cSld>
  <p:clrMapOvr>
    <a:masterClrMapping/>
  </p:clrMapOvr>
  <p:transition spd="slow"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B245D-4418-437C-81C5-85223F0CA958}" type="datetime1">
              <a:rPr lang="en-AU"/>
              <a:pPr>
                <a:defRPr/>
              </a:pPr>
              <a:t>9/11/2023</a:t>
            </a:fld>
            <a:endParaRPr lang="tr-TR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9C9F2-2381-4A16-AE1A-67278EBC49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54570"/>
      </p:ext>
    </p:extLst>
  </p:cSld>
  <p:clrMapOvr>
    <a:masterClrMapping/>
  </p:clrMapOvr>
  <p:transition spd="slow"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9B64B-3553-4C5D-A55B-69D8FED85C56}" type="datetime1">
              <a:rPr lang="en-AU"/>
              <a:pPr>
                <a:defRPr/>
              </a:pPr>
              <a:t>9/11/2023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D171C-8516-4A49-81B9-CF0928535A0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2000131"/>
      </p:ext>
    </p:extLst>
  </p:cSld>
  <p:clrMapOvr>
    <a:masterClrMapping/>
  </p:clrMapOvr>
  <p:transition spd="slow"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EA4B6-1695-469D-8D07-C90FD8C27D8A}" type="datetime1">
              <a:rPr lang="en-AU"/>
              <a:pPr>
                <a:defRPr/>
              </a:pPr>
              <a:t>9/11/2023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B501F-9DD7-46A5-9194-57196153564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87373313"/>
      </p:ext>
    </p:extLst>
  </p:cSld>
  <p:clrMapOvr>
    <a:masterClrMapping/>
  </p:clrMapOvr>
  <p:transition spd="slow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7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6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100555 w 217"/>
                  <a:gd name="T1" fmla="*/ 463140 h 210"/>
                  <a:gd name="T2" fmla="*/ 80341 w 217"/>
                  <a:gd name="T3" fmla="*/ 437896 h 210"/>
                  <a:gd name="T4" fmla="*/ 57717 w 217"/>
                  <a:gd name="T5" fmla="*/ 399821 h 210"/>
                  <a:gd name="T6" fmla="*/ 33508 w 217"/>
                  <a:gd name="T7" fmla="*/ 349642 h 210"/>
                  <a:gd name="T8" fmla="*/ 10303 w 217"/>
                  <a:gd name="T9" fmla="*/ 297382 h 210"/>
                  <a:gd name="T10" fmla="*/ 0 w 217"/>
                  <a:gd name="T11" fmla="*/ 240640 h 210"/>
                  <a:gd name="T12" fmla="*/ 1 w 217"/>
                  <a:gd name="T13" fmla="*/ 180149 h 210"/>
                  <a:gd name="T14" fmla="*/ 19813 w 217"/>
                  <a:gd name="T15" fmla="*/ 124856 h 210"/>
                  <a:gd name="T16" fmla="*/ 59457 w 217"/>
                  <a:gd name="T17" fmla="*/ 78340 h 210"/>
                  <a:gd name="T18" fmla="*/ 99153 w 217"/>
                  <a:gd name="T19" fmla="*/ 48532 h 210"/>
                  <a:gd name="T20" fmla="*/ 131636 w 217"/>
                  <a:gd name="T21" fmla="*/ 26485 h 210"/>
                  <a:gd name="T22" fmla="*/ 157877 w 217"/>
                  <a:gd name="T23" fmla="*/ 14922 h 210"/>
                  <a:gd name="T24" fmla="*/ 178426 w 217"/>
                  <a:gd name="T25" fmla="*/ 10342 h 210"/>
                  <a:gd name="T26" fmla="*/ 193033 w 217"/>
                  <a:gd name="T27" fmla="*/ 10342 h 210"/>
                  <a:gd name="T28" fmla="*/ 227721 w 217"/>
                  <a:gd name="T29" fmla="*/ 0 h 210"/>
                  <a:gd name="T30" fmla="*/ 323703 w 217"/>
                  <a:gd name="T31" fmla="*/ 18356 h 210"/>
                  <a:gd name="T32" fmla="*/ 350435 w 217"/>
                  <a:gd name="T33" fmla="*/ 26485 h 210"/>
                  <a:gd name="T34" fmla="*/ 376751 w 217"/>
                  <a:gd name="T35" fmla="*/ 33636 h 210"/>
                  <a:gd name="T36" fmla="*/ 399322 w 217"/>
                  <a:gd name="T37" fmla="*/ 41387 h 210"/>
                  <a:gd name="T38" fmla="*/ 416485 w 217"/>
                  <a:gd name="T39" fmla="*/ 50859 h 210"/>
                  <a:gd name="T40" fmla="*/ 435253 w 217"/>
                  <a:gd name="T41" fmla="*/ 59716 h 210"/>
                  <a:gd name="T42" fmla="*/ 450018 w 217"/>
                  <a:gd name="T43" fmla="*/ 70025 h 210"/>
                  <a:gd name="T44" fmla="*/ 461619 w 217"/>
                  <a:gd name="T45" fmla="*/ 83497 h 210"/>
                  <a:gd name="T46" fmla="*/ 475192 w 217"/>
                  <a:gd name="T47" fmla="*/ 99801 h 210"/>
                  <a:gd name="T48" fmla="*/ 450018 w 217"/>
                  <a:gd name="T49" fmla="*/ 89300 h 210"/>
                  <a:gd name="T50" fmla="*/ 425911 w 217"/>
                  <a:gd name="T51" fmla="*/ 79555 h 210"/>
                  <a:gd name="T52" fmla="*/ 401606 w 217"/>
                  <a:gd name="T53" fmla="*/ 73382 h 210"/>
                  <a:gd name="T54" fmla="*/ 376751 w 217"/>
                  <a:gd name="T55" fmla="*/ 65255 h 210"/>
                  <a:gd name="T56" fmla="*/ 356980 w 217"/>
                  <a:gd name="T57" fmla="*/ 59716 h 210"/>
                  <a:gd name="T58" fmla="*/ 336325 w 217"/>
                  <a:gd name="T59" fmla="*/ 57869 h 210"/>
                  <a:gd name="T60" fmla="*/ 312515 w 217"/>
                  <a:gd name="T61" fmla="*/ 54295 h 210"/>
                  <a:gd name="T62" fmla="*/ 292783 w 217"/>
                  <a:gd name="T63" fmla="*/ 54295 h 210"/>
                  <a:gd name="T64" fmla="*/ 273869 w 217"/>
                  <a:gd name="T65" fmla="*/ 54295 h 210"/>
                  <a:gd name="T66" fmla="*/ 254069 w 217"/>
                  <a:gd name="T67" fmla="*/ 55137 h 210"/>
                  <a:gd name="T68" fmla="*/ 233773 w 217"/>
                  <a:gd name="T69" fmla="*/ 59716 h 210"/>
                  <a:gd name="T70" fmla="*/ 216664 w 217"/>
                  <a:gd name="T71" fmla="*/ 64672 h 210"/>
                  <a:gd name="T72" fmla="*/ 199211 w 217"/>
                  <a:gd name="T73" fmla="*/ 73382 h 210"/>
                  <a:gd name="T74" fmla="*/ 178687 w 217"/>
                  <a:gd name="T75" fmla="*/ 79555 h 210"/>
                  <a:gd name="T76" fmla="*/ 162073 w 217"/>
                  <a:gd name="T77" fmla="*/ 89958 h 210"/>
                  <a:gd name="T78" fmla="*/ 145040 w 217"/>
                  <a:gd name="T79" fmla="*/ 101036 h 210"/>
                  <a:gd name="T80" fmla="*/ 114014 w 217"/>
                  <a:gd name="T81" fmla="*/ 134636 h 210"/>
                  <a:gd name="T82" fmla="*/ 92782 w 217"/>
                  <a:gd name="T83" fmla="*/ 176079 h 210"/>
                  <a:gd name="T84" fmla="*/ 80341 w 217"/>
                  <a:gd name="T85" fmla="*/ 227595 h 210"/>
                  <a:gd name="T86" fmla="*/ 75884 w 217"/>
                  <a:gd name="T87" fmla="*/ 278262 h 210"/>
                  <a:gd name="T88" fmla="*/ 75884 w 217"/>
                  <a:gd name="T89" fmla="*/ 334561 h 210"/>
                  <a:gd name="T90" fmla="*/ 83251 w 217"/>
                  <a:gd name="T91" fmla="*/ 383220 h 210"/>
                  <a:gd name="T92" fmla="*/ 89613 w 217"/>
                  <a:gd name="T93" fmla="*/ 427924 h 210"/>
                  <a:gd name="T94" fmla="*/ 100555 w 217"/>
                  <a:gd name="T95" fmla="*/ 463140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229214 w 182"/>
                  <a:gd name="T1" fmla="*/ 0 h 213"/>
                  <a:gd name="T2" fmla="*/ 235313 w 182"/>
                  <a:gd name="T3" fmla="*/ 4659 h 213"/>
                  <a:gd name="T4" fmla="*/ 248483 w 182"/>
                  <a:gd name="T5" fmla="*/ 18907 h 213"/>
                  <a:gd name="T6" fmla="*/ 267226 w 182"/>
                  <a:gd name="T7" fmla="*/ 42484 h 213"/>
                  <a:gd name="T8" fmla="*/ 288662 w 182"/>
                  <a:gd name="T9" fmla="*/ 76855 h 213"/>
                  <a:gd name="T10" fmla="*/ 305024 w 182"/>
                  <a:gd name="T11" fmla="*/ 119533 h 213"/>
                  <a:gd name="T12" fmla="*/ 315917 w 182"/>
                  <a:gd name="T13" fmla="*/ 176146 h 213"/>
                  <a:gd name="T14" fmla="*/ 315917 w 182"/>
                  <a:gd name="T15" fmla="*/ 243008 h 213"/>
                  <a:gd name="T16" fmla="*/ 302689 w 182"/>
                  <a:gd name="T17" fmla="*/ 321896 h 213"/>
                  <a:gd name="T18" fmla="*/ 295300 w 182"/>
                  <a:gd name="T19" fmla="*/ 343874 h 213"/>
                  <a:gd name="T20" fmla="*/ 286130 w 182"/>
                  <a:gd name="T21" fmla="*/ 362030 h 213"/>
                  <a:gd name="T22" fmla="*/ 276259 w 182"/>
                  <a:gd name="T23" fmla="*/ 381852 h 213"/>
                  <a:gd name="T24" fmla="*/ 262953 w 182"/>
                  <a:gd name="T25" fmla="*/ 399295 h 213"/>
                  <a:gd name="T26" fmla="*/ 245215 w 182"/>
                  <a:gd name="T27" fmla="*/ 415963 h 213"/>
                  <a:gd name="T28" fmla="*/ 230674 w 182"/>
                  <a:gd name="T29" fmla="*/ 428539 h 213"/>
                  <a:gd name="T30" fmla="*/ 215037 w 182"/>
                  <a:gd name="T31" fmla="*/ 440734 h 213"/>
                  <a:gd name="T32" fmla="*/ 192796 w 182"/>
                  <a:gd name="T33" fmla="*/ 450514 h 213"/>
                  <a:gd name="T34" fmla="*/ 172610 w 182"/>
                  <a:gd name="T35" fmla="*/ 455357 h 213"/>
                  <a:gd name="T36" fmla="*/ 152445 w 182"/>
                  <a:gd name="T37" fmla="*/ 461141 h 213"/>
                  <a:gd name="T38" fmla="*/ 128949 w 182"/>
                  <a:gd name="T39" fmla="*/ 465465 h 213"/>
                  <a:gd name="T40" fmla="*/ 103766 w 182"/>
                  <a:gd name="T41" fmla="*/ 465465 h 213"/>
                  <a:gd name="T42" fmla="*/ 76834 w 182"/>
                  <a:gd name="T43" fmla="*/ 461141 h 213"/>
                  <a:gd name="T44" fmla="*/ 52668 w 182"/>
                  <a:gd name="T45" fmla="*/ 455357 h 213"/>
                  <a:gd name="T46" fmla="*/ 24658 w 182"/>
                  <a:gd name="T47" fmla="*/ 445384 h 213"/>
                  <a:gd name="T48" fmla="*/ 0 w 182"/>
                  <a:gd name="T49" fmla="*/ 433548 h 213"/>
                  <a:gd name="T50" fmla="*/ 23545 w 182"/>
                  <a:gd name="T51" fmla="*/ 450514 h 213"/>
                  <a:gd name="T52" fmla="*/ 46692 w 182"/>
                  <a:gd name="T53" fmla="*/ 461141 h 213"/>
                  <a:gd name="T54" fmla="*/ 70239 w 182"/>
                  <a:gd name="T55" fmla="*/ 472591 h 213"/>
                  <a:gd name="T56" fmla="*/ 89983 w 182"/>
                  <a:gd name="T57" fmla="*/ 480850 h 213"/>
                  <a:gd name="T58" fmla="*/ 110607 w 182"/>
                  <a:gd name="T59" fmla="*/ 487725 h 213"/>
                  <a:gd name="T60" fmla="*/ 133308 w 182"/>
                  <a:gd name="T61" fmla="*/ 490460 h 213"/>
                  <a:gd name="T62" fmla="*/ 152698 w 182"/>
                  <a:gd name="T63" fmla="*/ 491324 h 213"/>
                  <a:gd name="T64" fmla="*/ 173535 w 182"/>
                  <a:gd name="T65" fmla="*/ 491324 h 213"/>
                  <a:gd name="T66" fmla="*/ 191905 w 182"/>
                  <a:gd name="T67" fmla="*/ 490460 h 213"/>
                  <a:gd name="T68" fmla="*/ 210265 w 182"/>
                  <a:gd name="T69" fmla="*/ 485877 h 213"/>
                  <a:gd name="T70" fmla="*/ 226187 w 182"/>
                  <a:gd name="T71" fmla="*/ 480850 h 213"/>
                  <a:gd name="T72" fmla="*/ 243107 w 182"/>
                  <a:gd name="T73" fmla="*/ 475997 h 213"/>
                  <a:gd name="T74" fmla="*/ 258451 w 182"/>
                  <a:gd name="T75" fmla="*/ 470102 h 213"/>
                  <a:gd name="T76" fmla="*/ 272955 w 182"/>
                  <a:gd name="T77" fmla="*/ 459598 h 213"/>
                  <a:gd name="T78" fmla="*/ 286130 w 182"/>
                  <a:gd name="T79" fmla="*/ 450514 h 213"/>
                  <a:gd name="T80" fmla="*/ 298265 w 182"/>
                  <a:gd name="T81" fmla="*/ 440734 h 213"/>
                  <a:gd name="T82" fmla="*/ 332069 w 182"/>
                  <a:gd name="T83" fmla="*/ 406201 h 213"/>
                  <a:gd name="T84" fmla="*/ 355389 w 182"/>
                  <a:gd name="T85" fmla="*/ 372076 h 213"/>
                  <a:gd name="T86" fmla="*/ 369182 w 182"/>
                  <a:gd name="T87" fmla="*/ 332536 h 213"/>
                  <a:gd name="T88" fmla="*/ 376740 w 182"/>
                  <a:gd name="T89" fmla="*/ 296360 h 213"/>
                  <a:gd name="T90" fmla="*/ 381293 w 182"/>
                  <a:gd name="T91" fmla="*/ 257312 h 213"/>
                  <a:gd name="T92" fmla="*/ 381293 w 182"/>
                  <a:gd name="T93" fmla="*/ 218705 h 213"/>
                  <a:gd name="T94" fmla="*/ 383127 w 182"/>
                  <a:gd name="T95" fmla="*/ 182622 h 213"/>
                  <a:gd name="T96" fmla="*/ 362909 w 182"/>
                  <a:gd name="T97" fmla="*/ 106546 h 213"/>
                  <a:gd name="T98" fmla="*/ 328608 w 182"/>
                  <a:gd name="T99" fmla="*/ 47426 h 213"/>
                  <a:gd name="T100" fmla="*/ 316441 w 182"/>
                  <a:gd name="T101" fmla="*/ 42484 h 213"/>
                  <a:gd name="T102" fmla="*/ 309559 w 182"/>
                  <a:gd name="T103" fmla="*/ 35239 h 213"/>
                  <a:gd name="T104" fmla="*/ 298265 w 182"/>
                  <a:gd name="T105" fmla="*/ 29455 h 213"/>
                  <a:gd name="T106" fmla="*/ 290426 w 182"/>
                  <a:gd name="T107" fmla="*/ 25419 h 213"/>
                  <a:gd name="T108" fmla="*/ 277541 w 182"/>
                  <a:gd name="T109" fmla="*/ 20370 h 213"/>
                  <a:gd name="T110" fmla="*/ 264868 w 182"/>
                  <a:gd name="T111" fmla="*/ 14087 h 213"/>
                  <a:gd name="T112" fmla="*/ 249814 w 182"/>
                  <a:gd name="T113" fmla="*/ 6737 h 213"/>
                  <a:gd name="T114" fmla="*/ 229214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1 w 128"/>
                  <a:gd name="T1" fmla="*/ 0 h 217"/>
                  <a:gd name="T2" fmla="*/ 1 w 128"/>
                  <a:gd name="T3" fmla="*/ 1 h 217"/>
                  <a:gd name="T4" fmla="*/ 1 w 128"/>
                  <a:gd name="T5" fmla="*/ 1 h 217"/>
                  <a:gd name="T6" fmla="*/ 1 w 128"/>
                  <a:gd name="T7" fmla="*/ 1 h 217"/>
                  <a:gd name="T8" fmla="*/ 1 w 128"/>
                  <a:gd name="T9" fmla="*/ 1 h 217"/>
                  <a:gd name="T10" fmla="*/ 1 w 128"/>
                  <a:gd name="T11" fmla="*/ 1 h 217"/>
                  <a:gd name="T12" fmla="*/ 1 w 128"/>
                  <a:gd name="T13" fmla="*/ 1 h 217"/>
                  <a:gd name="T14" fmla="*/ 1 w 128"/>
                  <a:gd name="T15" fmla="*/ 1 h 217"/>
                  <a:gd name="T16" fmla="*/ 1 w 128"/>
                  <a:gd name="T17" fmla="*/ 1 h 217"/>
                  <a:gd name="T18" fmla="*/ 1 w 128"/>
                  <a:gd name="T19" fmla="*/ 1 h 217"/>
                  <a:gd name="T20" fmla="*/ 1 w 128"/>
                  <a:gd name="T21" fmla="*/ 1 h 217"/>
                  <a:gd name="T22" fmla="*/ 1 w 128"/>
                  <a:gd name="T23" fmla="*/ 1 h 217"/>
                  <a:gd name="T24" fmla="*/ 1 w 128"/>
                  <a:gd name="T25" fmla="*/ 1 h 217"/>
                  <a:gd name="T26" fmla="*/ 1 w 128"/>
                  <a:gd name="T27" fmla="*/ 1 h 217"/>
                  <a:gd name="T28" fmla="*/ 1 w 128"/>
                  <a:gd name="T29" fmla="*/ 1 h 217"/>
                  <a:gd name="T30" fmla="*/ 0 w 128"/>
                  <a:gd name="T31" fmla="*/ 1 h 217"/>
                  <a:gd name="T32" fmla="*/ 1 w 128"/>
                  <a:gd name="T33" fmla="*/ 1 h 217"/>
                  <a:gd name="T34" fmla="*/ 1 w 128"/>
                  <a:gd name="T35" fmla="*/ 1 h 217"/>
                  <a:gd name="T36" fmla="*/ 1 w 128"/>
                  <a:gd name="T37" fmla="*/ 1 h 217"/>
                  <a:gd name="T38" fmla="*/ 1 w 128"/>
                  <a:gd name="T39" fmla="*/ 1 h 217"/>
                  <a:gd name="T40" fmla="*/ 1 w 128"/>
                  <a:gd name="T41" fmla="*/ 1 h 217"/>
                  <a:gd name="T42" fmla="*/ 1 w 128"/>
                  <a:gd name="T43" fmla="*/ 1 h 217"/>
                  <a:gd name="T44" fmla="*/ 1 w 128"/>
                  <a:gd name="T45" fmla="*/ 1 h 217"/>
                  <a:gd name="T46" fmla="*/ 1 w 128"/>
                  <a:gd name="T47" fmla="*/ 1 h 217"/>
                  <a:gd name="T48" fmla="*/ 1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1 w 117"/>
                  <a:gd name="T1" fmla="*/ 0 h 132"/>
                  <a:gd name="T2" fmla="*/ 0 w 117"/>
                  <a:gd name="T3" fmla="*/ 1 h 132"/>
                  <a:gd name="T4" fmla="*/ 1 w 117"/>
                  <a:gd name="T5" fmla="*/ 1 h 132"/>
                  <a:gd name="T6" fmla="*/ 1 w 117"/>
                  <a:gd name="T7" fmla="*/ 1 h 132"/>
                  <a:gd name="T8" fmla="*/ 1 w 117"/>
                  <a:gd name="T9" fmla="*/ 1 h 132"/>
                  <a:gd name="T10" fmla="*/ 1 w 117"/>
                  <a:gd name="T11" fmla="*/ 1 h 132"/>
                  <a:gd name="T12" fmla="*/ 1 w 117"/>
                  <a:gd name="T13" fmla="*/ 1 h 132"/>
                  <a:gd name="T14" fmla="*/ 1 w 117"/>
                  <a:gd name="T15" fmla="*/ 1 h 132"/>
                  <a:gd name="T16" fmla="*/ 1 w 117"/>
                  <a:gd name="T17" fmla="*/ 1 h 132"/>
                  <a:gd name="T18" fmla="*/ 1 w 117"/>
                  <a:gd name="T19" fmla="*/ 1 h 132"/>
                  <a:gd name="T20" fmla="*/ 1 w 117"/>
                  <a:gd name="T21" fmla="*/ 1 h 132"/>
                  <a:gd name="T22" fmla="*/ 1 w 117"/>
                  <a:gd name="T23" fmla="*/ 1 h 132"/>
                  <a:gd name="T24" fmla="*/ 1 w 117"/>
                  <a:gd name="T25" fmla="*/ 1 h 132"/>
                  <a:gd name="T26" fmla="*/ 1 w 117"/>
                  <a:gd name="T27" fmla="*/ 1 h 132"/>
                  <a:gd name="T28" fmla="*/ 1 w 117"/>
                  <a:gd name="T29" fmla="*/ 1 h 132"/>
                  <a:gd name="T30" fmla="*/ 1 w 117"/>
                  <a:gd name="T31" fmla="*/ 1 h 132"/>
                  <a:gd name="T32" fmla="*/ 1 w 117"/>
                  <a:gd name="T33" fmla="*/ 1 h 132"/>
                  <a:gd name="T34" fmla="*/ 1 w 117"/>
                  <a:gd name="T35" fmla="*/ 1 h 132"/>
                  <a:gd name="T36" fmla="*/ 1 w 117"/>
                  <a:gd name="T37" fmla="*/ 1 h 132"/>
                  <a:gd name="T38" fmla="*/ 1 w 117"/>
                  <a:gd name="T39" fmla="*/ 1 h 132"/>
                  <a:gd name="T40" fmla="*/ 1 w 117"/>
                  <a:gd name="T41" fmla="*/ 1 h 132"/>
                  <a:gd name="T42" fmla="*/ 1 w 117"/>
                  <a:gd name="T43" fmla="*/ 1 h 132"/>
                  <a:gd name="T44" fmla="*/ 1 w 117"/>
                  <a:gd name="T45" fmla="*/ 1 h 132"/>
                  <a:gd name="T46" fmla="*/ 1 w 117"/>
                  <a:gd name="T47" fmla="*/ 1 h 132"/>
                  <a:gd name="T48" fmla="*/ 1 w 117"/>
                  <a:gd name="T49" fmla="*/ 1 h 132"/>
                  <a:gd name="T50" fmla="*/ 1 w 117"/>
                  <a:gd name="T51" fmla="*/ 1 h 132"/>
                  <a:gd name="T52" fmla="*/ 1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1 w 29"/>
                  <a:gd name="T1" fmla="*/ 0 h 77"/>
                  <a:gd name="T2" fmla="*/ 1 w 29"/>
                  <a:gd name="T3" fmla="*/ 0 h 77"/>
                  <a:gd name="T4" fmla="*/ 1 w 29"/>
                  <a:gd name="T5" fmla="*/ 1 h 77"/>
                  <a:gd name="T6" fmla="*/ 1 w 29"/>
                  <a:gd name="T7" fmla="*/ 1 h 77"/>
                  <a:gd name="T8" fmla="*/ 1 w 29"/>
                  <a:gd name="T9" fmla="*/ 1 h 77"/>
                  <a:gd name="T10" fmla="*/ 1 w 29"/>
                  <a:gd name="T11" fmla="*/ 1 h 77"/>
                  <a:gd name="T12" fmla="*/ 0 w 29"/>
                  <a:gd name="T13" fmla="*/ 1 h 77"/>
                  <a:gd name="T14" fmla="*/ 1 w 29"/>
                  <a:gd name="T15" fmla="*/ 1 h 77"/>
                  <a:gd name="T16" fmla="*/ 1 w 29"/>
                  <a:gd name="T17" fmla="*/ 1 h 77"/>
                  <a:gd name="T18" fmla="*/ 1 w 29"/>
                  <a:gd name="T19" fmla="*/ 1 h 77"/>
                  <a:gd name="T20" fmla="*/ 1 w 29"/>
                  <a:gd name="T21" fmla="*/ 1 h 77"/>
                  <a:gd name="T22" fmla="*/ 1 w 29"/>
                  <a:gd name="T23" fmla="*/ 1 h 77"/>
                  <a:gd name="T24" fmla="*/ 1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6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 w 207"/>
                    <a:gd name="T1" fmla="*/ 1 h 564"/>
                    <a:gd name="T2" fmla="*/ 1 w 207"/>
                    <a:gd name="T3" fmla="*/ 1 h 564"/>
                    <a:gd name="T4" fmla="*/ 1 w 207"/>
                    <a:gd name="T5" fmla="*/ 1 h 564"/>
                    <a:gd name="T6" fmla="*/ 0 w 207"/>
                    <a:gd name="T7" fmla="*/ 1 h 564"/>
                    <a:gd name="T8" fmla="*/ 0 w 207"/>
                    <a:gd name="T9" fmla="*/ 1 h 564"/>
                    <a:gd name="T10" fmla="*/ 1 w 207"/>
                    <a:gd name="T11" fmla="*/ 1 h 564"/>
                    <a:gd name="T12" fmla="*/ 1 w 207"/>
                    <a:gd name="T13" fmla="*/ 1 h 564"/>
                    <a:gd name="T14" fmla="*/ 1 w 207"/>
                    <a:gd name="T15" fmla="*/ 1 h 564"/>
                    <a:gd name="T16" fmla="*/ 1 w 207"/>
                    <a:gd name="T17" fmla="*/ 1 h 564"/>
                    <a:gd name="T18" fmla="*/ 1 w 207"/>
                    <a:gd name="T19" fmla="*/ 1 h 564"/>
                    <a:gd name="T20" fmla="*/ 1 w 207"/>
                    <a:gd name="T21" fmla="*/ 1 h 564"/>
                    <a:gd name="T22" fmla="*/ 1 w 207"/>
                    <a:gd name="T23" fmla="*/ 1 h 564"/>
                    <a:gd name="T24" fmla="*/ 1 w 207"/>
                    <a:gd name="T25" fmla="*/ 1 h 564"/>
                    <a:gd name="T26" fmla="*/ 1 w 207"/>
                    <a:gd name="T27" fmla="*/ 1 h 564"/>
                    <a:gd name="T28" fmla="*/ 1 w 207"/>
                    <a:gd name="T29" fmla="*/ 1 h 564"/>
                    <a:gd name="T30" fmla="*/ 1 w 207"/>
                    <a:gd name="T31" fmla="*/ 1 h 564"/>
                    <a:gd name="T32" fmla="*/ 1 w 207"/>
                    <a:gd name="T33" fmla="*/ 1 h 564"/>
                    <a:gd name="T34" fmla="*/ 1 w 207"/>
                    <a:gd name="T35" fmla="*/ 1 h 564"/>
                    <a:gd name="T36" fmla="*/ 1 w 207"/>
                    <a:gd name="T37" fmla="*/ 1 h 564"/>
                    <a:gd name="T38" fmla="*/ 1 w 207"/>
                    <a:gd name="T39" fmla="*/ 1 h 564"/>
                    <a:gd name="T40" fmla="*/ 1 w 207"/>
                    <a:gd name="T41" fmla="*/ 1 h 564"/>
                    <a:gd name="T42" fmla="*/ 1 w 207"/>
                    <a:gd name="T43" fmla="*/ 1 h 564"/>
                    <a:gd name="T44" fmla="*/ 1 w 207"/>
                    <a:gd name="T45" fmla="*/ 1 h 564"/>
                    <a:gd name="T46" fmla="*/ 1 w 207"/>
                    <a:gd name="T47" fmla="*/ 1 h 564"/>
                    <a:gd name="T48" fmla="*/ 1 w 207"/>
                    <a:gd name="T49" fmla="*/ 1 h 564"/>
                    <a:gd name="T50" fmla="*/ 1 w 207"/>
                    <a:gd name="T51" fmla="*/ 1 h 564"/>
                    <a:gd name="T52" fmla="*/ 1 w 207"/>
                    <a:gd name="T53" fmla="*/ 1 h 564"/>
                    <a:gd name="T54" fmla="*/ 1 w 207"/>
                    <a:gd name="T55" fmla="*/ 1 h 564"/>
                    <a:gd name="T56" fmla="*/ 1 w 207"/>
                    <a:gd name="T57" fmla="*/ 0 h 564"/>
                    <a:gd name="T58" fmla="*/ 1 w 207"/>
                    <a:gd name="T59" fmla="*/ 1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6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 h 232"/>
                    <a:gd name="T2" fmla="*/ 1 w 47"/>
                    <a:gd name="T3" fmla="*/ 1 h 232"/>
                    <a:gd name="T4" fmla="*/ 1 w 47"/>
                    <a:gd name="T5" fmla="*/ 1 h 232"/>
                    <a:gd name="T6" fmla="*/ 1 w 47"/>
                    <a:gd name="T7" fmla="*/ 1 h 232"/>
                    <a:gd name="T8" fmla="*/ 1 w 47"/>
                    <a:gd name="T9" fmla="*/ 1 h 232"/>
                    <a:gd name="T10" fmla="*/ 1 w 47"/>
                    <a:gd name="T11" fmla="*/ 1 h 232"/>
                    <a:gd name="T12" fmla="*/ 1 w 47"/>
                    <a:gd name="T13" fmla="*/ 1 h 232"/>
                    <a:gd name="T14" fmla="*/ 1 w 47"/>
                    <a:gd name="T15" fmla="*/ 1 h 232"/>
                    <a:gd name="T16" fmla="*/ 1 w 47"/>
                    <a:gd name="T17" fmla="*/ 1 h 232"/>
                    <a:gd name="T18" fmla="*/ 1 w 47"/>
                    <a:gd name="T19" fmla="*/ 1 h 232"/>
                    <a:gd name="T20" fmla="*/ 1 w 47"/>
                    <a:gd name="T21" fmla="*/ 1 h 232"/>
                    <a:gd name="T22" fmla="*/ 1 w 47"/>
                    <a:gd name="T23" fmla="*/ 1 h 232"/>
                    <a:gd name="T24" fmla="*/ 1 w 47"/>
                    <a:gd name="T25" fmla="*/ 1 h 232"/>
                    <a:gd name="T26" fmla="*/ 1 w 47"/>
                    <a:gd name="T27" fmla="*/ 0 h 232"/>
                    <a:gd name="T28" fmla="*/ 0 w 47"/>
                    <a:gd name="T29" fmla="*/ 1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7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1 w 87"/>
                    <a:gd name="T1" fmla="*/ 1 h 40"/>
                    <a:gd name="T2" fmla="*/ 1 w 87"/>
                    <a:gd name="T3" fmla="*/ 1 h 40"/>
                    <a:gd name="T4" fmla="*/ 1 w 87"/>
                    <a:gd name="T5" fmla="*/ 1 h 40"/>
                    <a:gd name="T6" fmla="*/ 1 w 87"/>
                    <a:gd name="T7" fmla="*/ 1 h 40"/>
                    <a:gd name="T8" fmla="*/ 1 w 87"/>
                    <a:gd name="T9" fmla="*/ 1 h 40"/>
                    <a:gd name="T10" fmla="*/ 1 w 87"/>
                    <a:gd name="T11" fmla="*/ 1 h 40"/>
                    <a:gd name="T12" fmla="*/ 1 w 87"/>
                    <a:gd name="T13" fmla="*/ 1 h 40"/>
                    <a:gd name="T14" fmla="*/ 1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1 w 87"/>
                    <a:gd name="T21" fmla="*/ 1 h 40"/>
                    <a:gd name="T22" fmla="*/ 1 w 87"/>
                    <a:gd name="T23" fmla="*/ 1 h 40"/>
                    <a:gd name="T24" fmla="*/ 1 w 87"/>
                    <a:gd name="T25" fmla="*/ 1 h 40"/>
                    <a:gd name="T26" fmla="*/ 1 w 87"/>
                    <a:gd name="T27" fmla="*/ 1 h 40"/>
                    <a:gd name="T28" fmla="*/ 1 w 87"/>
                    <a:gd name="T29" fmla="*/ 1 h 40"/>
                    <a:gd name="T30" fmla="*/ 1 w 87"/>
                    <a:gd name="T31" fmla="*/ 1 h 40"/>
                    <a:gd name="T32" fmla="*/ 1 w 87"/>
                    <a:gd name="T33" fmla="*/ 1 h 40"/>
                    <a:gd name="T34" fmla="*/ 1 w 87"/>
                    <a:gd name="T35" fmla="*/ 1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59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0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1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5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53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4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5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269 w 109"/>
                <a:gd name="T3" fmla="*/ 1 h 156"/>
                <a:gd name="T4" fmla="*/ 1028 w 109"/>
                <a:gd name="T5" fmla="*/ 5 h 156"/>
                <a:gd name="T6" fmla="*/ 2048 w 109"/>
                <a:gd name="T7" fmla="*/ 48 h 156"/>
                <a:gd name="T8" fmla="*/ 3243 w 109"/>
                <a:gd name="T9" fmla="*/ 101 h 156"/>
                <a:gd name="T10" fmla="*/ 4334 w 109"/>
                <a:gd name="T11" fmla="*/ 185 h 156"/>
                <a:gd name="T12" fmla="*/ 5333 w 109"/>
                <a:gd name="T13" fmla="*/ 298 h 156"/>
                <a:gd name="T14" fmla="*/ 5952 w 109"/>
                <a:gd name="T15" fmla="*/ 451 h 156"/>
                <a:gd name="T16" fmla="*/ 6100 w 109"/>
                <a:gd name="T17" fmla="*/ 661 h 156"/>
                <a:gd name="T18" fmla="*/ 5810 w 109"/>
                <a:gd name="T19" fmla="*/ 661 h 156"/>
                <a:gd name="T20" fmla="*/ 5521 w 109"/>
                <a:gd name="T21" fmla="*/ 661 h 156"/>
                <a:gd name="T22" fmla="*/ 5187 w 109"/>
                <a:gd name="T23" fmla="*/ 661 h 156"/>
                <a:gd name="T24" fmla="*/ 4798 w 109"/>
                <a:gd name="T25" fmla="*/ 639 h 156"/>
                <a:gd name="T26" fmla="*/ 4518 w 109"/>
                <a:gd name="T27" fmla="*/ 638 h 156"/>
                <a:gd name="T28" fmla="*/ 4159 w 109"/>
                <a:gd name="T29" fmla="*/ 629 h 156"/>
                <a:gd name="T30" fmla="*/ 3668 w 109"/>
                <a:gd name="T31" fmla="*/ 606 h 156"/>
                <a:gd name="T32" fmla="*/ 3243 w 109"/>
                <a:gd name="T33" fmla="*/ 582 h 156"/>
                <a:gd name="T34" fmla="*/ 2955 w 109"/>
                <a:gd name="T35" fmla="*/ 529 h 156"/>
                <a:gd name="T36" fmla="*/ 2955 w 109"/>
                <a:gd name="T37" fmla="*/ 470 h 156"/>
                <a:gd name="T38" fmla="*/ 3109 w 109"/>
                <a:gd name="T39" fmla="*/ 403 h 156"/>
                <a:gd name="T40" fmla="*/ 3260 w 109"/>
                <a:gd name="T41" fmla="*/ 335 h 156"/>
                <a:gd name="T42" fmla="*/ 3109 w 109"/>
                <a:gd name="T43" fmla="*/ 260 h 156"/>
                <a:gd name="T44" fmla="*/ 2678 w 109"/>
                <a:gd name="T45" fmla="*/ 179 h 156"/>
                <a:gd name="T46" fmla="*/ 1751 w 109"/>
                <a:gd name="T47" fmla="*/ 97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395 w 54"/>
                <a:gd name="T5" fmla="*/ 3 h 40"/>
                <a:gd name="T6" fmla="*/ 881 w 54"/>
                <a:gd name="T7" fmla="*/ 40 h 40"/>
                <a:gd name="T8" fmla="*/ 1470 w 54"/>
                <a:gd name="T9" fmla="*/ 53 h 40"/>
                <a:gd name="T10" fmla="*/ 1965 w 54"/>
                <a:gd name="T11" fmla="*/ 66 h 40"/>
                <a:gd name="T12" fmla="*/ 2490 w 54"/>
                <a:gd name="T13" fmla="*/ 76 h 40"/>
                <a:gd name="T14" fmla="*/ 3043 w 54"/>
                <a:gd name="T15" fmla="*/ 82 h 40"/>
                <a:gd name="T16" fmla="*/ 3672 w 54"/>
                <a:gd name="T17" fmla="*/ 71 h 40"/>
                <a:gd name="T18" fmla="*/ 3588 w 54"/>
                <a:gd name="T19" fmla="*/ 112 h 40"/>
                <a:gd name="T20" fmla="*/ 3387 w 54"/>
                <a:gd name="T21" fmla="*/ 149 h 40"/>
                <a:gd name="T22" fmla="*/ 3004 w 54"/>
                <a:gd name="T23" fmla="*/ 172 h 40"/>
                <a:gd name="T24" fmla="*/ 2463 w 54"/>
                <a:gd name="T25" fmla="*/ 183 h 40"/>
                <a:gd name="T26" fmla="*/ 1888 w 54"/>
                <a:gd name="T27" fmla="*/ 181 h 40"/>
                <a:gd name="T28" fmla="*/ 1264 w 54"/>
                <a:gd name="T29" fmla="*/ 147 h 40"/>
                <a:gd name="T30" fmla="*/ 664 w 54"/>
                <a:gd name="T31" fmla="*/ 95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47 h 237"/>
                <a:gd name="T4" fmla="*/ 1242 w 257"/>
                <a:gd name="T5" fmla="*/ 100 h 237"/>
                <a:gd name="T6" fmla="*/ 2842 w 257"/>
                <a:gd name="T7" fmla="*/ 152 h 237"/>
                <a:gd name="T8" fmla="*/ 5092 w 257"/>
                <a:gd name="T9" fmla="*/ 196 h 237"/>
                <a:gd name="T10" fmla="*/ 8227 w 257"/>
                <a:gd name="T11" fmla="*/ 239 h 237"/>
                <a:gd name="T12" fmla="*/ 12211 w 257"/>
                <a:gd name="T13" fmla="*/ 283 h 237"/>
                <a:gd name="T14" fmla="*/ 17298 w 257"/>
                <a:gd name="T15" fmla="*/ 324 h 237"/>
                <a:gd name="T16" fmla="*/ 23154 w 257"/>
                <a:gd name="T17" fmla="*/ 358 h 237"/>
                <a:gd name="T18" fmla="*/ 30682 w 257"/>
                <a:gd name="T19" fmla="*/ 390 h 237"/>
                <a:gd name="T20" fmla="*/ 39197 w 257"/>
                <a:gd name="T21" fmla="*/ 417 h 237"/>
                <a:gd name="T22" fmla="*/ 48278 w 257"/>
                <a:gd name="T23" fmla="*/ 439 h 237"/>
                <a:gd name="T24" fmla="*/ 59513 w 257"/>
                <a:gd name="T25" fmla="*/ 458 h 237"/>
                <a:gd name="T26" fmla="*/ 71776 w 257"/>
                <a:gd name="T27" fmla="*/ 469 h 237"/>
                <a:gd name="T28" fmla="*/ 85797 w 257"/>
                <a:gd name="T29" fmla="*/ 477 h 237"/>
                <a:gd name="T30" fmla="*/ 100274 w 257"/>
                <a:gd name="T31" fmla="*/ 473 h 237"/>
                <a:gd name="T32" fmla="*/ 117224 w 257"/>
                <a:gd name="T33" fmla="*/ 466 h 237"/>
                <a:gd name="T34" fmla="*/ 102373 w 257"/>
                <a:gd name="T35" fmla="*/ 455 h 237"/>
                <a:gd name="T36" fmla="*/ 88820 w 257"/>
                <a:gd name="T37" fmla="*/ 440 h 237"/>
                <a:gd name="T38" fmla="*/ 77566 w 257"/>
                <a:gd name="T39" fmla="*/ 425 h 237"/>
                <a:gd name="T40" fmla="*/ 67512 w 257"/>
                <a:gd name="T41" fmla="*/ 410 h 237"/>
                <a:gd name="T42" fmla="*/ 58345 w 257"/>
                <a:gd name="T43" fmla="*/ 388 h 237"/>
                <a:gd name="T44" fmla="*/ 51117 w 257"/>
                <a:gd name="T45" fmla="*/ 365 h 237"/>
                <a:gd name="T46" fmla="*/ 44448 w 257"/>
                <a:gd name="T47" fmla="*/ 340 h 237"/>
                <a:gd name="T48" fmla="*/ 38189 w 257"/>
                <a:gd name="T49" fmla="*/ 312 h 237"/>
                <a:gd name="T50" fmla="*/ 32565 w 257"/>
                <a:gd name="T51" fmla="*/ 283 h 237"/>
                <a:gd name="T52" fmla="*/ 27975 w 257"/>
                <a:gd name="T53" fmla="*/ 249 h 237"/>
                <a:gd name="T54" fmla="*/ 24039 w 257"/>
                <a:gd name="T55" fmla="*/ 216 h 237"/>
                <a:gd name="T56" fmla="*/ 19730 w 257"/>
                <a:gd name="T57" fmla="*/ 176 h 237"/>
                <a:gd name="T58" fmla="*/ 15040 w 257"/>
                <a:gd name="T59" fmla="*/ 137 h 237"/>
                <a:gd name="T60" fmla="*/ 10562 w 257"/>
                <a:gd name="T61" fmla="*/ 96 h 237"/>
                <a:gd name="T62" fmla="*/ 5335 w 257"/>
                <a:gd name="T63" fmla="*/ 45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40200 w 124"/>
                <a:gd name="T1" fmla="*/ 0 h 110"/>
                <a:gd name="T2" fmla="*/ 64267 w 124"/>
                <a:gd name="T3" fmla="*/ 274 h 110"/>
                <a:gd name="T4" fmla="*/ 62453 w 124"/>
                <a:gd name="T5" fmla="*/ 273 h 110"/>
                <a:gd name="T6" fmla="*/ 55480 w 124"/>
                <a:gd name="T7" fmla="*/ 268 h 110"/>
                <a:gd name="T8" fmla="*/ 46372 w 124"/>
                <a:gd name="T9" fmla="*/ 259 h 110"/>
                <a:gd name="T10" fmla="*/ 35432 w 124"/>
                <a:gd name="T11" fmla="*/ 253 h 110"/>
                <a:gd name="T12" fmla="*/ 23318 w 124"/>
                <a:gd name="T13" fmla="*/ 248 h 110"/>
                <a:gd name="T14" fmla="*/ 13237 w 124"/>
                <a:gd name="T15" fmla="*/ 250 h 110"/>
                <a:gd name="T16" fmla="*/ 4712 w 124"/>
                <a:gd name="T17" fmla="*/ 261 h 110"/>
                <a:gd name="T18" fmla="*/ 0 w 124"/>
                <a:gd name="T19" fmla="*/ 280 h 110"/>
                <a:gd name="T20" fmla="*/ 1929 w 124"/>
                <a:gd name="T21" fmla="*/ 250 h 110"/>
                <a:gd name="T22" fmla="*/ 4238 w 124"/>
                <a:gd name="T23" fmla="*/ 227 h 110"/>
                <a:gd name="T24" fmla="*/ 8547 w 124"/>
                <a:gd name="T25" fmla="*/ 209 h 110"/>
                <a:gd name="T26" fmla="*/ 13237 w 124"/>
                <a:gd name="T27" fmla="*/ 193 h 110"/>
                <a:gd name="T28" fmla="*/ 18778 w 124"/>
                <a:gd name="T29" fmla="*/ 183 h 110"/>
                <a:gd name="T30" fmla="*/ 24247 w 124"/>
                <a:gd name="T31" fmla="*/ 182 h 110"/>
                <a:gd name="T32" fmla="*/ 30405 w 124"/>
                <a:gd name="T33" fmla="*/ 182 h 110"/>
                <a:gd name="T34" fmla="*/ 37372 w 124"/>
                <a:gd name="T35" fmla="*/ 190 h 110"/>
                <a:gd name="T36" fmla="*/ 37870 w 124"/>
                <a:gd name="T37" fmla="*/ 182 h 110"/>
                <a:gd name="T38" fmla="*/ 36362 w 124"/>
                <a:gd name="T39" fmla="*/ 145 h 110"/>
                <a:gd name="T40" fmla="*/ 34688 w 124"/>
                <a:gd name="T41" fmla="*/ 97 h 110"/>
                <a:gd name="T42" fmla="*/ 34060 w 124"/>
                <a:gd name="T43" fmla="*/ 76 h 110"/>
                <a:gd name="T44" fmla="*/ 32655 w 124"/>
                <a:gd name="T45" fmla="*/ 76 h 110"/>
                <a:gd name="T46" fmla="*/ 31404 w 124"/>
                <a:gd name="T47" fmla="*/ 73 h 110"/>
                <a:gd name="T48" fmla="*/ 30405 w 124"/>
                <a:gd name="T49" fmla="*/ 64 h 110"/>
                <a:gd name="T50" fmla="*/ 29849 w 124"/>
                <a:gd name="T51" fmla="*/ 55 h 110"/>
                <a:gd name="T52" fmla="*/ 29849 w 124"/>
                <a:gd name="T53" fmla="*/ 47 h 110"/>
                <a:gd name="T54" fmla="*/ 30405 w 124"/>
                <a:gd name="T55" fmla="*/ 37 h 110"/>
                <a:gd name="T56" fmla="*/ 34432 w 124"/>
                <a:gd name="T57" fmla="*/ 8 h 110"/>
                <a:gd name="T58" fmla="*/ 40200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2626 w 109"/>
                <a:gd name="T3" fmla="*/ 1 h 156"/>
                <a:gd name="T4" fmla="*/ 9358 w 109"/>
                <a:gd name="T5" fmla="*/ 5 h 156"/>
                <a:gd name="T6" fmla="*/ 19590 w 109"/>
                <a:gd name="T7" fmla="*/ 12 h 156"/>
                <a:gd name="T8" fmla="*/ 30956 w 109"/>
                <a:gd name="T9" fmla="*/ 45 h 156"/>
                <a:gd name="T10" fmla="*/ 41748 w 109"/>
                <a:gd name="T11" fmla="*/ 71 h 156"/>
                <a:gd name="T12" fmla="*/ 51221 w 109"/>
                <a:gd name="T13" fmla="*/ 120 h 156"/>
                <a:gd name="T14" fmla="*/ 56997 w 109"/>
                <a:gd name="T15" fmla="*/ 183 h 156"/>
                <a:gd name="T16" fmla="*/ 58130 w 109"/>
                <a:gd name="T17" fmla="*/ 265 h 156"/>
                <a:gd name="T18" fmla="*/ 56302 w 109"/>
                <a:gd name="T19" fmla="*/ 265 h 156"/>
                <a:gd name="T20" fmla="*/ 53205 w 109"/>
                <a:gd name="T21" fmla="*/ 265 h 156"/>
                <a:gd name="T22" fmla="*/ 49600 w 109"/>
                <a:gd name="T23" fmla="*/ 265 h 156"/>
                <a:gd name="T24" fmla="*/ 46339 w 109"/>
                <a:gd name="T25" fmla="*/ 261 h 156"/>
                <a:gd name="T26" fmla="*/ 43103 w 109"/>
                <a:gd name="T27" fmla="*/ 259 h 156"/>
                <a:gd name="T28" fmla="*/ 39492 w 109"/>
                <a:gd name="T29" fmla="*/ 254 h 156"/>
                <a:gd name="T30" fmla="*/ 35167 w 109"/>
                <a:gd name="T31" fmla="*/ 247 h 156"/>
                <a:gd name="T32" fmla="*/ 30956 w 109"/>
                <a:gd name="T33" fmla="*/ 237 h 156"/>
                <a:gd name="T34" fmla="*/ 28162 w 109"/>
                <a:gd name="T35" fmla="*/ 213 h 156"/>
                <a:gd name="T36" fmla="*/ 28162 w 109"/>
                <a:gd name="T37" fmla="*/ 188 h 156"/>
                <a:gd name="T38" fmla="*/ 30097 w 109"/>
                <a:gd name="T39" fmla="*/ 165 h 156"/>
                <a:gd name="T40" fmla="*/ 31880 w 109"/>
                <a:gd name="T41" fmla="*/ 134 h 156"/>
                <a:gd name="T42" fmla="*/ 30097 w 109"/>
                <a:gd name="T43" fmla="*/ 107 h 156"/>
                <a:gd name="T44" fmla="*/ 25813 w 109"/>
                <a:gd name="T45" fmla="*/ 69 h 156"/>
                <a:gd name="T46" fmla="*/ 16797 w 109"/>
                <a:gd name="T47" fmla="*/ 44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16662 w 46"/>
                <a:gd name="T1" fmla="*/ 0 h 94"/>
                <a:gd name="T2" fmla="*/ 10564 w 46"/>
                <a:gd name="T3" fmla="*/ 71 h 94"/>
                <a:gd name="T4" fmla="*/ 7838 w 46"/>
                <a:gd name="T5" fmla="*/ 118 h 94"/>
                <a:gd name="T6" fmla="*/ 5815 w 46"/>
                <a:gd name="T7" fmla="*/ 154 h 94"/>
                <a:gd name="T8" fmla="*/ 0 w 46"/>
                <a:gd name="T9" fmla="*/ 180 h 94"/>
                <a:gd name="T10" fmla="*/ 6383 w 46"/>
                <a:gd name="T11" fmla="*/ 169 h 94"/>
                <a:gd name="T12" fmla="*/ 12362 w 46"/>
                <a:gd name="T13" fmla="*/ 157 h 94"/>
                <a:gd name="T14" fmla="*/ 16743 w 46"/>
                <a:gd name="T15" fmla="*/ 132 h 94"/>
                <a:gd name="T16" fmla="*/ 21064 w 46"/>
                <a:gd name="T17" fmla="*/ 109 h 94"/>
                <a:gd name="T18" fmla="*/ 23978 w 46"/>
                <a:gd name="T19" fmla="*/ 85 h 94"/>
                <a:gd name="T20" fmla="*/ 24272 w 46"/>
                <a:gd name="T21" fmla="*/ 55 h 94"/>
                <a:gd name="T22" fmla="*/ 22457 w 46"/>
                <a:gd name="T23" fmla="*/ 15 h 94"/>
                <a:gd name="T24" fmla="*/ 16662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2676 w 54"/>
                <a:gd name="T5" fmla="*/ 3 h 40"/>
                <a:gd name="T6" fmla="*/ 5424 w 54"/>
                <a:gd name="T7" fmla="*/ 8 h 40"/>
                <a:gd name="T8" fmla="*/ 8720 w 54"/>
                <a:gd name="T9" fmla="*/ 12 h 40"/>
                <a:gd name="T10" fmla="*/ 12289 w 54"/>
                <a:gd name="T11" fmla="*/ 15 h 40"/>
                <a:gd name="T12" fmla="*/ 16129 w 54"/>
                <a:gd name="T13" fmla="*/ 17 h 40"/>
                <a:gd name="T14" fmla="*/ 19169 w 54"/>
                <a:gd name="T15" fmla="*/ 18 h 40"/>
                <a:gd name="T16" fmla="*/ 22740 w 54"/>
                <a:gd name="T17" fmla="*/ 16 h 40"/>
                <a:gd name="T18" fmla="*/ 22449 w 54"/>
                <a:gd name="T19" fmla="*/ 46 h 40"/>
                <a:gd name="T20" fmla="*/ 21189 w 54"/>
                <a:gd name="T21" fmla="*/ 54 h 40"/>
                <a:gd name="T22" fmla="*/ 18660 w 54"/>
                <a:gd name="T23" fmla="*/ 59 h 40"/>
                <a:gd name="T24" fmla="*/ 15503 w 54"/>
                <a:gd name="T25" fmla="*/ 61 h 40"/>
                <a:gd name="T26" fmla="*/ 11627 w 54"/>
                <a:gd name="T27" fmla="*/ 60 h 40"/>
                <a:gd name="T28" fmla="*/ 7872 w 54"/>
                <a:gd name="T29" fmla="*/ 53 h 40"/>
                <a:gd name="T30" fmla="*/ 4068 w 54"/>
                <a:gd name="T31" fmla="*/ 41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8731 w 596"/>
                <a:gd name="T1" fmla="*/ 686 h 666"/>
                <a:gd name="T2" fmla="*/ 3236 w 596"/>
                <a:gd name="T3" fmla="*/ 636 h 666"/>
                <a:gd name="T4" fmla="*/ 0 w 596"/>
                <a:gd name="T5" fmla="*/ 538 h 666"/>
                <a:gd name="T6" fmla="*/ 1955 w 596"/>
                <a:gd name="T7" fmla="*/ 414 h 666"/>
                <a:gd name="T8" fmla="*/ 13605 w 596"/>
                <a:gd name="T9" fmla="*/ 282 h 666"/>
                <a:gd name="T10" fmla="*/ 36958 w 596"/>
                <a:gd name="T11" fmla="*/ 158 h 666"/>
                <a:gd name="T12" fmla="*/ 76384 w 596"/>
                <a:gd name="T13" fmla="*/ 54 h 666"/>
                <a:gd name="T14" fmla="*/ 132551 w 596"/>
                <a:gd name="T15" fmla="*/ 2 h 666"/>
                <a:gd name="T16" fmla="*/ 204404 w 596"/>
                <a:gd name="T17" fmla="*/ 9 h 666"/>
                <a:gd name="T18" fmla="*/ 260035 w 596"/>
                <a:gd name="T19" fmla="*/ 125 h 666"/>
                <a:gd name="T20" fmla="*/ 297636 w 596"/>
                <a:gd name="T21" fmla="*/ 306 h 666"/>
                <a:gd name="T22" fmla="*/ 317382 w 596"/>
                <a:gd name="T23" fmla="*/ 531 h 666"/>
                <a:gd name="T24" fmla="*/ 319827 w 596"/>
                <a:gd name="T25" fmla="*/ 763 h 666"/>
                <a:gd name="T26" fmla="*/ 304342 w 596"/>
                <a:gd name="T27" fmla="*/ 977 h 666"/>
                <a:gd name="T28" fmla="*/ 272328 w 596"/>
                <a:gd name="T29" fmla="*/ 1144 h 666"/>
                <a:gd name="T30" fmla="*/ 224046 w 596"/>
                <a:gd name="T31" fmla="*/ 1235 h 666"/>
                <a:gd name="T32" fmla="*/ 209062 w 596"/>
                <a:gd name="T33" fmla="*/ 1228 h 666"/>
                <a:gd name="T34" fmla="*/ 237086 w 596"/>
                <a:gd name="T35" fmla="*/ 1152 h 666"/>
                <a:gd name="T36" fmla="*/ 258879 w 596"/>
                <a:gd name="T37" fmla="*/ 1011 h 666"/>
                <a:gd name="T38" fmla="*/ 273870 w 596"/>
                <a:gd name="T39" fmla="*/ 845 h 666"/>
                <a:gd name="T40" fmla="*/ 279193 w 596"/>
                <a:gd name="T41" fmla="*/ 662 h 666"/>
                <a:gd name="T42" fmla="*/ 275972 w 596"/>
                <a:gd name="T43" fmla="*/ 480 h 666"/>
                <a:gd name="T44" fmla="*/ 260379 w 596"/>
                <a:gd name="T45" fmla="*/ 323 h 666"/>
                <a:gd name="T46" fmla="*/ 232602 w 596"/>
                <a:gd name="T47" fmla="*/ 209 h 666"/>
                <a:gd name="T48" fmla="*/ 183336 w 596"/>
                <a:gd name="T49" fmla="*/ 138 h 666"/>
                <a:gd name="T50" fmla="*/ 132227 w 596"/>
                <a:gd name="T51" fmla="*/ 112 h 666"/>
                <a:gd name="T52" fmla="*/ 93573 w 596"/>
                <a:gd name="T53" fmla="*/ 130 h 666"/>
                <a:gd name="T54" fmla="*/ 65116 w 596"/>
                <a:gd name="T55" fmla="*/ 186 h 666"/>
                <a:gd name="T56" fmla="*/ 45054 w 596"/>
                <a:gd name="T57" fmla="*/ 277 h 666"/>
                <a:gd name="T58" fmla="*/ 30661 w 596"/>
                <a:gd name="T59" fmla="*/ 384 h 666"/>
                <a:gd name="T60" fmla="*/ 21433 w 596"/>
                <a:gd name="T61" fmla="*/ 505 h 666"/>
                <a:gd name="T62" fmla="*/ 15055 w 596"/>
                <a:gd name="T63" fmla="*/ 628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738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Click to edit Master title style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/>
              <a:t>Click to edit Master text styles</a:t>
            </a:r>
          </a:p>
          <a:p>
            <a:pPr lvl="1"/>
            <a:r>
              <a:rPr lang="tr-TR" altLang="en-US"/>
              <a:t>Second level</a:t>
            </a:r>
          </a:p>
          <a:p>
            <a:pPr lvl="2"/>
            <a:r>
              <a:rPr lang="tr-TR" altLang="en-US"/>
              <a:t>Third level</a:t>
            </a:r>
          </a:p>
          <a:p>
            <a:pPr lvl="3"/>
            <a:r>
              <a:rPr lang="tr-TR" altLang="en-US"/>
              <a:t>Fourth level</a:t>
            </a:r>
          </a:p>
          <a:p>
            <a:pPr lvl="4"/>
            <a:r>
              <a:rPr lang="tr-TR" altLang="en-US"/>
              <a:t>Fifth level</a:t>
            </a:r>
          </a:p>
        </p:txBody>
      </p:sp>
      <p:sp>
        <p:nvSpPr>
          <p:cNvPr id="5739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C81407FF-ED76-4622-9DD0-0CF5E091FD5B}" type="datetime1">
              <a:rPr lang="en-AU"/>
              <a:pPr>
                <a:defRPr/>
              </a:pPr>
              <a:t>9/11/2023</a:t>
            </a:fld>
            <a:endParaRPr lang="tr-TR"/>
          </a:p>
        </p:txBody>
      </p:sp>
      <p:sp>
        <p:nvSpPr>
          <p:cNvPr id="5739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739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93ED120-6853-40E0-8D18-5D53224291A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35" r:id="rId2"/>
    <p:sldLayoutId id="2147483936" r:id="rId3"/>
    <p:sldLayoutId id="2147483937" r:id="rId4"/>
    <p:sldLayoutId id="2147483938" r:id="rId5"/>
    <p:sldLayoutId id="2147483939" r:id="rId6"/>
    <p:sldLayoutId id="2147483940" r:id="rId7"/>
    <p:sldLayoutId id="2147483941" r:id="rId8"/>
    <p:sldLayoutId id="2147483942" r:id="rId9"/>
    <p:sldLayoutId id="2147483943" r:id="rId10"/>
    <p:sldLayoutId id="2147483944" r:id="rId11"/>
    <p:sldLayoutId id="2147483945" r:id="rId12"/>
  </p:sldLayoutIdLst>
  <p:transition spd="slow">
    <p:wheel spokes="1"/>
  </p:transition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3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4.xls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5.vml"/><Relationship Id="rId5" Type="http://schemas.openxmlformats.org/officeDocument/2006/relationships/chart" Target="../charts/chart4.xml"/><Relationship Id="rId4" Type="http://schemas.openxmlformats.org/officeDocument/2006/relationships/image" Target="../media/image6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38E271-631D-45C7-BD5B-1326E33471F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tr-TR" altLang="en-US" sz="140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1773238"/>
            <a:ext cx="7777162" cy="2519362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0" dirty="0">
                <a:latin typeface="Times New Roman" pitchFamily="18" charset="0"/>
              </a:rPr>
              <a:t>Bilkent University</a:t>
            </a:r>
            <a:br>
              <a:rPr lang="tr-TR" sz="4000" b="0" dirty="0">
                <a:latin typeface="Times New Roman" pitchFamily="18" charset="0"/>
              </a:rPr>
            </a:br>
            <a:r>
              <a:rPr lang="tr-TR" sz="4000" b="0" dirty="0">
                <a:latin typeface="Times New Roman" pitchFamily="18" charset="0"/>
              </a:rPr>
              <a:t>Faculty of Applied Sciences (FAS)</a:t>
            </a:r>
            <a:br>
              <a:rPr lang="tr-TR" sz="4000" b="0" dirty="0">
                <a:latin typeface="Times New Roman" pitchFamily="18" charset="0"/>
              </a:rPr>
            </a:br>
            <a:r>
              <a:rPr lang="tr-TR" sz="4000" b="0" dirty="0">
                <a:latin typeface="Times New Roman" pitchFamily="18" charset="0"/>
              </a:rPr>
              <a:t>Department of Tourism &amp; Hotel Management (THM)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437063"/>
            <a:ext cx="6400800" cy="10795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b="0" dirty="0">
                <a:latin typeface="Times New Roman" pitchFamily="18" charset="0"/>
              </a:rPr>
              <a:t>THM 415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b="0" dirty="0">
                <a:latin typeface="Times New Roman" pitchFamily="18" charset="0"/>
              </a:rPr>
              <a:t>Mid-Semester Evaluation</a:t>
            </a:r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1219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400" dirty="0"/>
              <a:t>13</a:t>
            </a:r>
            <a:r>
              <a:rPr lang="en-AU" altLang="tr-TR" sz="1400" dirty="0"/>
              <a:t>/</a:t>
            </a:r>
            <a:r>
              <a:rPr lang="tr-TR" altLang="tr-TR" sz="1400" dirty="0"/>
              <a:t>11</a:t>
            </a:r>
            <a:r>
              <a:rPr lang="en-AU" altLang="tr-TR" sz="1400" dirty="0"/>
              <a:t>/20</a:t>
            </a:r>
            <a:r>
              <a:rPr lang="tr-TR" altLang="tr-TR" sz="1400" dirty="0"/>
              <a:t>23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B57DCF2-C5A8-42B4-8DA1-F53ED917D4A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tr-TR" altLang="en-US" sz="1400"/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674688" y="293688"/>
            <a:ext cx="4143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my skills are fully utilized in class</a:t>
            </a:r>
            <a:r>
              <a:rPr lang="en-US" altLang="en-US" sz="120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1550" name="Group 286"/>
          <p:cNvGraphicFramePr>
            <a:graphicFrameLocks noGrp="1"/>
          </p:cNvGraphicFramePr>
          <p:nvPr/>
        </p:nvGraphicFramePr>
        <p:xfrm>
          <a:off x="674688" y="5984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359" name="Rectangle 48"/>
          <p:cNvSpPr>
            <a:spLocks noChangeArrowheads="1"/>
          </p:cNvSpPr>
          <p:nvPr/>
        </p:nvSpPr>
        <p:spPr bwMode="auto">
          <a:xfrm>
            <a:off x="674688" y="1328738"/>
            <a:ext cx="585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am given opportunity to share leadership and responsibility in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1" name="Group 287"/>
          <p:cNvGraphicFramePr>
            <a:graphicFrameLocks noGrp="1"/>
          </p:cNvGraphicFramePr>
          <p:nvPr/>
        </p:nvGraphicFramePr>
        <p:xfrm>
          <a:off x="674688" y="16335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379" name="Rectangle 92"/>
          <p:cNvSpPr>
            <a:spLocks noChangeArrowheads="1"/>
          </p:cNvSpPr>
          <p:nvPr/>
        </p:nvSpPr>
        <p:spPr bwMode="auto">
          <a:xfrm>
            <a:off x="674688" y="2363788"/>
            <a:ext cx="5335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think the instructor is fair in treating all members of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2" name="Group 288"/>
          <p:cNvGraphicFramePr>
            <a:graphicFrameLocks noGrp="1"/>
          </p:cNvGraphicFramePr>
          <p:nvPr/>
        </p:nvGraphicFramePr>
        <p:xfrm>
          <a:off x="674688" y="26685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399" name="Rectangle 136"/>
          <p:cNvSpPr>
            <a:spLocks noChangeArrowheads="1"/>
          </p:cNvSpPr>
          <p:nvPr/>
        </p:nvSpPr>
        <p:spPr bwMode="auto">
          <a:xfrm>
            <a:off x="674688" y="3398838"/>
            <a:ext cx="5399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a conflict in class, there are always ways to resolve it.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3" name="Group 289"/>
          <p:cNvGraphicFramePr>
            <a:graphicFrameLocks noGrp="1"/>
          </p:cNvGraphicFramePr>
          <p:nvPr/>
        </p:nvGraphicFramePr>
        <p:xfrm>
          <a:off x="674688" y="37036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419" name="Rectangle 180"/>
          <p:cNvSpPr>
            <a:spLocks noChangeArrowheads="1"/>
          </p:cNvSpPr>
          <p:nvPr/>
        </p:nvSpPr>
        <p:spPr bwMode="auto">
          <a:xfrm>
            <a:off x="674688" y="4433888"/>
            <a:ext cx="7262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topics discussed in class will have a positive impact on my future carrier.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1554" name="Group 290"/>
          <p:cNvGraphicFramePr>
            <a:graphicFrameLocks noGrp="1"/>
          </p:cNvGraphicFramePr>
          <p:nvPr/>
        </p:nvGraphicFramePr>
        <p:xfrm>
          <a:off x="674688" y="473868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4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78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439" name="Rectangle 224"/>
          <p:cNvSpPr>
            <a:spLocks noChangeArrowheads="1"/>
          </p:cNvSpPr>
          <p:nvPr/>
        </p:nvSpPr>
        <p:spPr bwMode="auto">
          <a:xfrm>
            <a:off x="0" y="5484813"/>
            <a:ext cx="10855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Exams, quizzes, homework and other performance criteria stated in course syllabus are related to topics discussed in class.</a:t>
            </a:r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11555" name="Group 291"/>
          <p:cNvGraphicFramePr>
            <a:graphicFrameLocks noGrp="1"/>
          </p:cNvGraphicFramePr>
          <p:nvPr/>
        </p:nvGraphicFramePr>
        <p:xfrm>
          <a:off x="674688" y="577373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4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78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heel spokes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CB8F604-D9D4-45BE-BB7A-EF86195B166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tr-TR" altLang="en-US" sz="140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79388" y="301625"/>
            <a:ext cx="96202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announces students’ attendance records and performances within a reasonable amount of time.</a:t>
            </a:r>
            <a:endParaRPr lang="en-US" altLang="en-US" sz="1500">
              <a:latin typeface="Times New Roman" panose="02020603050405020304" pitchFamily="18" charset="0"/>
            </a:endParaRPr>
          </a:p>
        </p:txBody>
      </p:sp>
      <p:graphicFrame>
        <p:nvGraphicFramePr>
          <p:cNvPr id="12574" name="Group 286"/>
          <p:cNvGraphicFramePr>
            <a:graphicFrameLocks noGrp="1"/>
          </p:cNvGraphicFramePr>
          <p:nvPr/>
        </p:nvGraphicFramePr>
        <p:xfrm>
          <a:off x="708025" y="5984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383" name="Rectangle 48"/>
          <p:cNvSpPr>
            <a:spLocks noChangeArrowheads="1"/>
          </p:cNvSpPr>
          <p:nvPr/>
        </p:nvSpPr>
        <p:spPr bwMode="auto">
          <a:xfrm>
            <a:off x="708025" y="1328738"/>
            <a:ext cx="36750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course objectives / goals.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5" name="Group 287"/>
          <p:cNvGraphicFramePr>
            <a:graphicFrameLocks noGrp="1"/>
          </p:cNvGraphicFramePr>
          <p:nvPr/>
        </p:nvGraphicFramePr>
        <p:xfrm>
          <a:off x="708025" y="16335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403" name="Rectangle 92"/>
          <p:cNvSpPr>
            <a:spLocks noChangeArrowheads="1"/>
          </p:cNvSpPr>
          <p:nvPr/>
        </p:nvSpPr>
        <p:spPr bwMode="auto">
          <a:xfrm>
            <a:off x="708025" y="2363788"/>
            <a:ext cx="3711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clearly understand teacher’s expectations.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6" name="Group 288"/>
          <p:cNvGraphicFramePr>
            <a:graphicFrameLocks noGrp="1"/>
          </p:cNvGraphicFramePr>
          <p:nvPr/>
        </p:nvGraphicFramePr>
        <p:xfrm>
          <a:off x="708025" y="26685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423" name="Rectangle 136"/>
          <p:cNvSpPr>
            <a:spLocks noChangeArrowheads="1"/>
          </p:cNvSpPr>
          <p:nvPr/>
        </p:nvSpPr>
        <p:spPr bwMode="auto">
          <a:xfrm>
            <a:off x="708025" y="3398838"/>
            <a:ext cx="55451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teacher interacts with students on the basis of mutual respect.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7" name="Group 289"/>
          <p:cNvGraphicFramePr>
            <a:graphicFrameLocks noGrp="1"/>
          </p:cNvGraphicFramePr>
          <p:nvPr/>
        </p:nvGraphicFramePr>
        <p:xfrm>
          <a:off x="708025" y="37036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443" name="Rectangle 180"/>
          <p:cNvSpPr>
            <a:spLocks noChangeArrowheads="1"/>
          </p:cNvSpPr>
          <p:nvPr/>
        </p:nvSpPr>
        <p:spPr bwMode="auto">
          <a:xfrm>
            <a:off x="708025" y="4433888"/>
            <a:ext cx="31591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evaluate my own performance.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8" name="Group 290"/>
          <p:cNvGraphicFramePr>
            <a:graphicFrameLocks noGrp="1"/>
          </p:cNvGraphicFramePr>
          <p:nvPr/>
        </p:nvGraphicFramePr>
        <p:xfrm>
          <a:off x="708025" y="47386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463" name="Rectangle 224"/>
          <p:cNvSpPr>
            <a:spLocks noChangeArrowheads="1"/>
          </p:cNvSpPr>
          <p:nvPr/>
        </p:nvSpPr>
        <p:spPr bwMode="auto">
          <a:xfrm>
            <a:off x="708025" y="5468938"/>
            <a:ext cx="35956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solve my own problems in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9" name="Group 291"/>
          <p:cNvGraphicFramePr>
            <a:graphicFrameLocks noGrp="1"/>
          </p:cNvGraphicFramePr>
          <p:nvPr/>
        </p:nvGraphicFramePr>
        <p:xfrm>
          <a:off x="708025" y="57737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heel spokes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7BECDA-0875-43AA-8832-744702E167D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tr-TR" altLang="en-US" sz="140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250825" y="519113"/>
            <a:ext cx="5311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the chance to work individually (separate from teacher).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3422" name="Group 110"/>
          <p:cNvGraphicFramePr>
            <a:graphicFrameLocks noGrp="1"/>
          </p:cNvGraphicFramePr>
          <p:nvPr/>
        </p:nvGraphicFramePr>
        <p:xfrm>
          <a:off x="395288" y="981075"/>
          <a:ext cx="5976937" cy="701675"/>
        </p:xfrm>
        <a:graphic>
          <a:graphicData uri="http://schemas.openxmlformats.org/drawingml/2006/table">
            <a:tbl>
              <a:tblPr/>
              <a:tblGrid>
                <a:gridCol w="1312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0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5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07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7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407" name="Rectangle 48"/>
          <p:cNvSpPr>
            <a:spLocks noChangeArrowheads="1"/>
          </p:cNvSpPr>
          <p:nvPr/>
        </p:nvSpPr>
        <p:spPr bwMode="auto">
          <a:xfrm>
            <a:off x="395288" y="1958975"/>
            <a:ext cx="5260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goals / objectives for personal improvement.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3423" name="Group 111"/>
          <p:cNvGraphicFramePr>
            <a:graphicFrameLocks noGrp="1"/>
          </p:cNvGraphicFramePr>
          <p:nvPr/>
        </p:nvGraphicFramePr>
        <p:xfrm>
          <a:off x="468313" y="2420938"/>
          <a:ext cx="5832475" cy="701675"/>
        </p:xfrm>
        <a:graphic>
          <a:graphicData uri="http://schemas.openxmlformats.org/drawingml/2006/table">
            <a:tbl>
              <a:tblPr/>
              <a:tblGrid>
                <a:gridCol w="1279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8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53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427" name="Rectangle 92"/>
          <p:cNvSpPr>
            <a:spLocks noChangeArrowheads="1"/>
          </p:cNvSpPr>
          <p:nvPr/>
        </p:nvSpPr>
        <p:spPr bwMode="auto">
          <a:xfrm>
            <a:off x="0" y="4235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3413" name="Group 101"/>
          <p:cNvGraphicFramePr>
            <a:graphicFrameLocks noGrp="1"/>
          </p:cNvGraphicFramePr>
          <p:nvPr/>
        </p:nvGraphicFramePr>
        <p:xfrm>
          <a:off x="250825" y="3644900"/>
          <a:ext cx="8642350" cy="2879725"/>
        </p:xfrm>
        <a:graphic>
          <a:graphicData uri="http://schemas.openxmlformats.org/drawingml/2006/table">
            <a:tbl>
              <a:tblPr/>
              <a:tblGrid>
                <a:gridCol w="8642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79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Please indicate any other issue you would like to share with your instructor concerning Course, Instructor, Teaching Style, Teaching Material, Behavior in class....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heel spokes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6CAA9DA-37E9-4390-A904-28A2F849D6B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tr-TR" altLang="en-US" sz="140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565400"/>
            <a:ext cx="8229600" cy="935038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THM 415 Statistics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8A95CEB-D832-4CC1-911F-4E14967F5D5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tr-TR" altLang="en-US" sz="140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86677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Performance Grades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A636B1A-BB72-4E05-8870-57A0B2757FAD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tr-TR" altLang="tr-TR" sz="1400"/>
          </a:p>
        </p:txBody>
      </p:sp>
      <p:graphicFrame>
        <p:nvGraphicFramePr>
          <p:cNvPr id="1945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8103882"/>
              </p:ext>
            </p:extLst>
          </p:nvPr>
        </p:nvGraphicFramePr>
        <p:xfrm>
          <a:off x="250825" y="260350"/>
          <a:ext cx="8713788" cy="584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22" name="Worksheet" r:id="rId3" imgW="8258186" imgH="1628718" progId="Excel.Sheet.8">
                  <p:embed/>
                </p:oleObj>
              </mc:Choice>
              <mc:Fallback>
                <p:oleObj name="Worksheet" r:id="rId3" imgW="8258186" imgH="1628718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260350"/>
                        <a:ext cx="8713788" cy="584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796677"/>
      </p:ext>
    </p:extLst>
  </p:cSld>
  <p:clrMapOvr>
    <a:masterClrMapping/>
  </p:clrMapOvr>
  <p:transition spd="slow">
    <p:wheel spokes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543D01-39EE-4853-929C-B08780307C9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tr-TR" altLang="en-US" sz="140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2738"/>
            <a:ext cx="8229600" cy="7207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Correlation Coefficients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59BA23D-B118-40F4-923C-313D5B501E2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tr-TR" altLang="en-US" sz="140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785225" cy="6048375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A correlation coefficient (</a:t>
            </a:r>
            <a:r>
              <a:rPr lang="tr-TR" altLang="en-US" b="1">
                <a:latin typeface="Times New Roman" panose="02020603050405020304" pitchFamily="18" charset="0"/>
              </a:rPr>
              <a:t>C. C.</a:t>
            </a:r>
            <a:r>
              <a:rPr lang="tr-TR" altLang="en-US">
                <a:latin typeface="Times New Roman" panose="02020603050405020304" pitchFamily="18" charset="0"/>
              </a:rPr>
              <a:t>) returns the correlation coefficients between two data sets.</a:t>
            </a:r>
          </a:p>
          <a:p>
            <a:pPr algn="ctr" eaLnBrk="1" hangingPunct="1">
              <a:buFontTx/>
              <a:buChar char="-"/>
            </a:pPr>
            <a:r>
              <a:rPr lang="tr-TR" altLang="en-US" b="1">
                <a:latin typeface="Times New Roman" panose="02020603050405020304" pitchFamily="18" charset="0"/>
              </a:rPr>
              <a:t>1 </a:t>
            </a:r>
            <a:r>
              <a:rPr lang="tr-TR" altLang="en-US" b="1">
                <a:latin typeface="Times New Roman" panose="02020603050405020304" pitchFamily="18" charset="0"/>
                <a:cs typeface="Arial" panose="020B0604020202020204" pitchFamily="34" charset="0"/>
              </a:rPr>
              <a:t>≤ C. C. ≤ 1</a:t>
            </a:r>
          </a:p>
          <a:p>
            <a:pPr eaLnBrk="1" hangingPunct="1">
              <a:buFontTx/>
              <a:buNone/>
            </a:pPr>
            <a:r>
              <a:rPr lang="tr-TR" altLang="en-US">
                <a:latin typeface="Times New Roman" panose="02020603050405020304" pitchFamily="18" charset="0"/>
                <a:cs typeface="Arial" panose="020B0604020202020204" pitchFamily="34" charset="0"/>
              </a:rPr>
              <a:t>If C. C. = - 1 → Two data are negatively perfectly correlated</a:t>
            </a:r>
          </a:p>
          <a:p>
            <a:pPr eaLnBrk="1" hangingPunct="1">
              <a:buFontTx/>
              <a:buNone/>
            </a:pPr>
            <a:r>
              <a:rPr lang="tr-TR" altLang="en-US">
                <a:latin typeface="Times New Roman" panose="02020603050405020304" pitchFamily="18" charset="0"/>
                <a:cs typeface="Arial" panose="020B0604020202020204" pitchFamily="34" charset="0"/>
              </a:rPr>
              <a:t>If C. C. = 0 → Two data are not related to each other</a:t>
            </a:r>
          </a:p>
          <a:p>
            <a:pPr eaLnBrk="1" hangingPunct="1">
              <a:buFontTx/>
              <a:buNone/>
            </a:pPr>
            <a:r>
              <a:rPr lang="tr-TR" altLang="en-US">
                <a:latin typeface="Times New Roman" panose="02020603050405020304" pitchFamily="18" charset="0"/>
                <a:cs typeface="Arial" panose="020B0604020202020204" pitchFamily="34" charset="0"/>
              </a:rPr>
              <a:t>If C. C. = 1 → Two data are positively perfectly correlated</a:t>
            </a:r>
            <a:endParaRPr lang="tr-TR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Char char="-"/>
            </a:pPr>
            <a:endParaRPr lang="tr-TR" altLang="en-US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wheel spokes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3A019AC-B992-44E7-9DAA-28A70356FAE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tr-TR" altLang="en-US" sz="1400"/>
          </a:p>
        </p:txBody>
      </p:sp>
      <p:graphicFrame>
        <p:nvGraphicFramePr>
          <p:cNvPr id="22531" name="Object 6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4123167882"/>
              </p:ext>
            </p:extLst>
          </p:nvPr>
        </p:nvGraphicFramePr>
        <p:xfrm>
          <a:off x="179512" y="2665413"/>
          <a:ext cx="8712968" cy="123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96" name="Worksheet" r:id="rId3" imgW="4895742" imgH="742797" progId="Excel.Sheet.8">
                  <p:embed/>
                </p:oleObj>
              </mc:Choice>
              <mc:Fallback>
                <p:oleObj name="Worksheet" r:id="rId3" imgW="4895742" imgH="742797" progId="Excel.Shee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2665413"/>
                        <a:ext cx="8712968" cy="1235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heel spokes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CBD0C4D-D041-4C56-A96C-F645CC6BCED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tr-TR" altLang="en-US" sz="140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2738"/>
            <a:ext cx="8229600" cy="792162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Letter Grade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F6E612-3128-4F2B-8884-1BB25A77733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tr-TR" altLang="en-US" sz="140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420938"/>
            <a:ext cx="8229600" cy="1081087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Student Rights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FAF2A3-74B6-4C5F-8559-909BD06BC0A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tr-TR" altLang="en-US" sz="1400"/>
          </a:p>
        </p:txBody>
      </p:sp>
      <p:graphicFrame>
        <p:nvGraphicFramePr>
          <p:cNvPr id="2457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6214281"/>
              </p:ext>
            </p:extLst>
          </p:nvPr>
        </p:nvGraphicFramePr>
        <p:xfrm>
          <a:off x="296863" y="188913"/>
          <a:ext cx="8359775" cy="605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45" name="Worksheet" r:id="rId3" imgW="6439029" imgH="3924198" progId="Excel.Sheet.8">
                  <p:embed/>
                </p:oleObj>
              </mc:Choice>
              <mc:Fallback>
                <p:oleObj name="Worksheet" r:id="rId3" imgW="6439029" imgH="3924198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863" y="188913"/>
                        <a:ext cx="8359775" cy="605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heel spokes="1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C652BCD-EC16-4104-B78F-1F2BF35242C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tr-TR" altLang="en-US" sz="140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924175"/>
            <a:ext cx="8229600" cy="865188"/>
          </a:xfrm>
        </p:spPr>
        <p:txBody>
          <a:bodyPr/>
          <a:lstStyle/>
          <a:p>
            <a:pPr eaLnBrk="1" hangingPunct="1">
              <a:defRPr/>
            </a:pPr>
            <a:r>
              <a:rPr lang="tr-TR" b="1">
                <a:latin typeface="Times New Roman" pitchFamily="18" charset="0"/>
              </a:rPr>
              <a:t>Charts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56550" y="6524625"/>
            <a:ext cx="1008063" cy="217488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AC50734-DA3B-4047-B2BC-826F222516A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tr-TR" altLang="en-US" sz="140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3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6903229"/>
              </p:ext>
            </p:extLst>
          </p:nvPr>
        </p:nvGraphicFramePr>
        <p:xfrm>
          <a:off x="179387" y="188640"/>
          <a:ext cx="8785225" cy="63359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heel spokes="1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2813" y="6453188"/>
            <a:ext cx="466725" cy="288925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64DA001-6C4E-4991-83EF-5C661D4C718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tr-TR" altLang="en-US" sz="140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3031972"/>
              </p:ext>
            </p:extLst>
          </p:nvPr>
        </p:nvGraphicFramePr>
        <p:xfrm>
          <a:off x="179512" y="188640"/>
          <a:ext cx="8820026" cy="62645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heel spokes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826AFE9-9FB4-4E81-A76A-05D047FA1CA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tr-TR" altLang="en-US" sz="140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3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5364268"/>
              </p:ext>
            </p:extLst>
          </p:nvPr>
        </p:nvGraphicFramePr>
        <p:xfrm>
          <a:off x="179511" y="157162"/>
          <a:ext cx="8784977" cy="6086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heel spokes="1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517525"/>
          </a:xfrm>
        </p:spPr>
        <p:txBody>
          <a:bodyPr/>
          <a:lstStyle/>
          <a:p>
            <a:pPr>
              <a:defRPr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Spent by Students versus Exam Grade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5D1053-DCAD-46DC-9B4C-9130CAF44119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tr-TR" altLang="tr-TR" sz="1400"/>
          </a:p>
        </p:txBody>
      </p:sp>
      <p:graphicFrame>
        <p:nvGraphicFramePr>
          <p:cNvPr id="2970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6305376"/>
              </p:ext>
            </p:extLst>
          </p:nvPr>
        </p:nvGraphicFramePr>
        <p:xfrm>
          <a:off x="250825" y="765175"/>
          <a:ext cx="8578850" cy="507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10" name="Worksheet" r:id="rId3" imgW="5067257" imgH="1019067" progId="Excel.Sheet.8">
                  <p:embed/>
                </p:oleObj>
              </mc:Choice>
              <mc:Fallback>
                <p:oleObj name="Worksheet" r:id="rId3" imgW="5067257" imgH="101906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765175"/>
                        <a:ext cx="8578850" cy="5070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7772649"/>
      </p:ext>
    </p:extLst>
  </p:cSld>
  <p:clrMapOvr>
    <a:masterClrMapping/>
  </p:clrMapOvr>
  <p:transition spd="slow">
    <p:wheel spokes="1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4FB9598-78D5-48BE-9D10-DBD6CD78E168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tr-TR" altLang="tr-TR" sz="1400"/>
          </a:p>
        </p:txBody>
      </p:sp>
      <p:graphicFrame>
        <p:nvGraphicFramePr>
          <p:cNvPr id="30723" name="Content Placeholder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5721036"/>
              </p:ext>
            </p:extLst>
          </p:nvPr>
        </p:nvGraphicFramePr>
        <p:xfrm>
          <a:off x="5111750" y="908050"/>
          <a:ext cx="3328988" cy="51852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34" name="Worksheet" r:id="rId3" imgW="2495572" imgH="2248002" progId="Excel.Sheet.8">
                  <p:embed/>
                </p:oleObj>
              </mc:Choice>
              <mc:Fallback>
                <p:oleObj name="Worksheet" r:id="rId3" imgW="2495572" imgH="2248002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0" y="908050"/>
                        <a:ext cx="3328988" cy="51852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300-00000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8271374"/>
              </p:ext>
            </p:extLst>
          </p:nvPr>
        </p:nvGraphicFramePr>
        <p:xfrm>
          <a:off x="251521" y="908050"/>
          <a:ext cx="4608512" cy="51852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415162394"/>
      </p:ext>
    </p:extLst>
  </p:cSld>
  <p:clrMapOvr>
    <a:masterClrMapping/>
  </p:clrMapOvr>
  <p:transition spd="slow">
    <p:wheel spokes="1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A8D0158-8B2D-4334-A757-0A6CEA7DB6A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tr-TR" altLang="en-US" sz="140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924175"/>
            <a:ext cx="8229600" cy="108108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altLang="en-US" sz="4400" b="1"/>
              <a:t>Good Luck for all of you!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0E70255-2CB0-4944-9930-1DA92409385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tr-TR" altLang="en-US" sz="140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Right to Professional Teachers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075238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Students have the right to learn from teachers who are: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 prepared,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on time,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teach the full number of weeks and hours,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evaluate the assignments and exams properly,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use a variety of challenging teaching methods, and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 engage students actively in learning.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0D9A44-CA15-49FA-8373-D8592910043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tr-TR" altLang="en-US" sz="140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77887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Right to Learn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785225" cy="5003800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ask questions,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be creative,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 participate in class effectively and interactively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 exam and assignment formats that:</a:t>
            </a:r>
          </a:p>
          <a:p>
            <a:pPr lvl="2" eaLnBrk="1" hangingPunct="1"/>
            <a:r>
              <a:rPr lang="tr-TR" altLang="en-US">
                <a:latin typeface="Times New Roman" panose="02020603050405020304" pitchFamily="18" charset="0"/>
              </a:rPr>
              <a:t> reinforce learning </a:t>
            </a:r>
            <a:r>
              <a:rPr lang="tr-TR" altLang="en-US" sz="2800" b="1">
                <a:latin typeface="Times New Roman" panose="02020603050405020304" pitchFamily="18" charset="0"/>
              </a:rPr>
              <a:t>beyond memorization</a:t>
            </a:r>
            <a:r>
              <a:rPr lang="tr-TR" altLang="en-US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1AB7152-A654-4373-B467-EF11B73F067C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tr-TR" altLang="en-US" sz="140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04862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Right to Information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616575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 be informed of the dates of major exams and assignments ahead of time,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see their grades,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receive frequent and timely evaluation of learning, and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be made aware of the rules and available choices. 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BD964CE-9428-4704-9888-F649BD4BF70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tr-TR" altLang="en-US" sz="1400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661987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>
                <a:latin typeface="Times New Roman" pitchFamily="18" charset="0"/>
              </a:rPr>
              <a:t>Right to Information Continued...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148263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Students have the right to a syllabus informing them of: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Weekly assignments and readings,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Learning objectives, 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Expectations from students, and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Explicit description of how evaluation and grading will be done.</a:t>
            </a:r>
          </a:p>
          <a:p>
            <a:pPr eaLnBrk="1" hangingPunct="1"/>
            <a:endParaRPr lang="tr-TR" altLang="en-US"/>
          </a:p>
        </p:txBody>
      </p:sp>
    </p:spTree>
  </p:cSld>
  <p:clrMapOvr>
    <a:masterClrMapping/>
  </p:clrMapOvr>
  <p:transition spd="slow">
    <p:wheel spokes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9173B8-6FCE-4EB3-85F1-0E3731B6916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tr-TR" altLang="en-US" sz="140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>
                <a:latin typeface="Times New Roman" pitchFamily="18" charset="0"/>
              </a:rPr>
              <a:t>Right to be Respected as Individuals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24900" cy="4859337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be treated politely and with respect,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two-way communication,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be heard,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ask questions, and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be responded to impartially and fairly.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32ECD63-9A1E-4A1E-BEDC-4050E1FF662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tr-TR" altLang="en-US" sz="140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76475"/>
            <a:ext cx="8229600" cy="1584325"/>
          </a:xfrm>
        </p:spPr>
        <p:txBody>
          <a:bodyPr/>
          <a:lstStyle/>
          <a:p>
            <a:pPr eaLnBrk="1" hangingPunct="1">
              <a:defRPr/>
            </a:pPr>
            <a:r>
              <a:rPr lang="tr-TR" b="1">
                <a:latin typeface="Times New Roman" pitchFamily="18" charset="0"/>
              </a:rPr>
              <a:t>Mid-Semester Evaluation Questionnaire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B58611F-862D-42AE-B188-476831796487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tr-TR" altLang="en-US" sz="1400"/>
          </a:p>
        </p:txBody>
      </p:sp>
      <p:sp>
        <p:nvSpPr>
          <p:cNvPr id="13315" name="Rectangle 1192"/>
          <p:cNvSpPr>
            <a:spLocks noChangeArrowheads="1"/>
          </p:cNvSpPr>
          <p:nvPr/>
        </p:nvSpPr>
        <p:spPr bwMode="auto">
          <a:xfrm>
            <a:off x="1693863" y="293688"/>
            <a:ext cx="7407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 clearly states class objectives and what is expected from students.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1" name="Group 1485"/>
          <p:cNvGraphicFramePr>
            <a:graphicFrameLocks noGrp="1"/>
          </p:cNvGraphicFramePr>
          <p:nvPr/>
        </p:nvGraphicFramePr>
        <p:xfrm>
          <a:off x="1693863" y="5984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335" name="Rectangle 1236"/>
          <p:cNvSpPr>
            <a:spLocks noChangeArrowheads="1"/>
          </p:cNvSpPr>
          <p:nvPr/>
        </p:nvSpPr>
        <p:spPr bwMode="auto">
          <a:xfrm>
            <a:off x="1693863" y="1406525"/>
            <a:ext cx="353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a chance to be heard and attended.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0702" name="Group 1486"/>
          <p:cNvGraphicFramePr>
            <a:graphicFrameLocks noGrp="1"/>
          </p:cNvGraphicFramePr>
          <p:nvPr/>
        </p:nvGraphicFramePr>
        <p:xfrm>
          <a:off x="1693863" y="16335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355" name="Rectangle 1280"/>
          <p:cNvSpPr>
            <a:spLocks noChangeArrowheads="1"/>
          </p:cNvSpPr>
          <p:nvPr/>
        </p:nvSpPr>
        <p:spPr bwMode="auto">
          <a:xfrm>
            <a:off x="1693863" y="2428875"/>
            <a:ext cx="39227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interact effectively with my class mates.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3" name="Group 1487"/>
          <p:cNvGraphicFramePr>
            <a:graphicFrameLocks noGrp="1"/>
          </p:cNvGraphicFramePr>
          <p:nvPr/>
        </p:nvGraphicFramePr>
        <p:xfrm>
          <a:off x="1693863" y="26685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375" name="Rectangle 1324"/>
          <p:cNvSpPr>
            <a:spLocks noChangeArrowheads="1"/>
          </p:cNvSpPr>
          <p:nvPr/>
        </p:nvSpPr>
        <p:spPr bwMode="auto">
          <a:xfrm>
            <a:off x="1693863" y="3529013"/>
            <a:ext cx="4044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and students listen to each other.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4" name="Group 1488"/>
          <p:cNvGraphicFramePr>
            <a:graphicFrameLocks noGrp="1"/>
          </p:cNvGraphicFramePr>
          <p:nvPr/>
        </p:nvGraphicFramePr>
        <p:xfrm>
          <a:off x="1693863" y="37036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395" name="Rectangle 1368"/>
          <p:cNvSpPr>
            <a:spLocks noChangeArrowheads="1"/>
          </p:cNvSpPr>
          <p:nvPr/>
        </p:nvSpPr>
        <p:spPr bwMode="auto">
          <a:xfrm>
            <a:off x="1693863" y="4433888"/>
            <a:ext cx="46656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Conflicts in class are openly recognized and discussed.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5" name="Group 1489"/>
          <p:cNvGraphicFramePr>
            <a:graphicFrameLocks noGrp="1"/>
          </p:cNvGraphicFramePr>
          <p:nvPr/>
        </p:nvGraphicFramePr>
        <p:xfrm>
          <a:off x="1693863" y="47386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415" name="Rectangle 1412"/>
          <p:cNvSpPr>
            <a:spLocks noChangeArrowheads="1"/>
          </p:cNvSpPr>
          <p:nvPr/>
        </p:nvSpPr>
        <p:spPr bwMode="auto">
          <a:xfrm>
            <a:off x="1693863" y="5468938"/>
            <a:ext cx="57991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listens to and tries to evaluate new and different ideas</a:t>
            </a:r>
            <a:r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0706" name="Group 1490"/>
          <p:cNvGraphicFramePr>
            <a:graphicFrameLocks noGrp="1"/>
          </p:cNvGraphicFramePr>
          <p:nvPr/>
        </p:nvGraphicFramePr>
        <p:xfrm>
          <a:off x="1693863" y="57737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heel spokes="1"/>
  </p:transition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1281</TotalTime>
  <Words>935</Words>
  <Application>Microsoft Office PowerPoint</Application>
  <PresentationFormat>On-screen Show (4:3)</PresentationFormat>
  <Paragraphs>270</Paragraphs>
  <Slides>27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Times New Roman</vt:lpstr>
      <vt:lpstr>Verdana</vt:lpstr>
      <vt:lpstr>Webdings</vt:lpstr>
      <vt:lpstr>Balloons</vt:lpstr>
      <vt:lpstr>Microsoft Excel 97-2003 Worksheet</vt:lpstr>
      <vt:lpstr>Bilkent University Faculty of Applied Sciences (FAS) Department of Tourism &amp; Hotel Management (THM)</vt:lpstr>
      <vt:lpstr>Student Rights</vt:lpstr>
      <vt:lpstr>Right to Professional Teachers</vt:lpstr>
      <vt:lpstr>Right to Learn</vt:lpstr>
      <vt:lpstr>Right to Information</vt:lpstr>
      <vt:lpstr>Right to Information Continued...</vt:lpstr>
      <vt:lpstr>Right to be Respected as Individuals</vt:lpstr>
      <vt:lpstr>Mid-Semester Evaluation Questionnaire</vt:lpstr>
      <vt:lpstr>PowerPoint Presentation</vt:lpstr>
      <vt:lpstr>PowerPoint Presentation</vt:lpstr>
      <vt:lpstr>PowerPoint Presentation</vt:lpstr>
      <vt:lpstr>PowerPoint Presentation</vt:lpstr>
      <vt:lpstr>THM 415 Statistics</vt:lpstr>
      <vt:lpstr>Performance Grades</vt:lpstr>
      <vt:lpstr>PowerPoint Presentation</vt:lpstr>
      <vt:lpstr>Correlation Coefficients</vt:lpstr>
      <vt:lpstr>PowerPoint Presentation</vt:lpstr>
      <vt:lpstr>PowerPoint Presentation</vt:lpstr>
      <vt:lpstr>Letter Grade</vt:lpstr>
      <vt:lpstr>PowerPoint Presentation</vt:lpstr>
      <vt:lpstr>Charts</vt:lpstr>
      <vt:lpstr>PowerPoint Presentation</vt:lpstr>
      <vt:lpstr>PowerPoint Presentation</vt:lpstr>
      <vt:lpstr>PowerPoint Presentation</vt:lpstr>
      <vt:lpstr>Time Spent by Students versus Exam Grade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Bilkent University Vocational School of Tourism &amp; Hotel Services (VSTHS) Department of Hospitality Services (HS)</dc:title>
  <dc:creator>Jamel Chafra</dc:creator>
  <cp:lastModifiedBy>Windows User</cp:lastModifiedBy>
  <cp:revision>138</cp:revision>
  <dcterms:created xsi:type="dcterms:W3CDTF">2009-11-08T07:48:00Z</dcterms:created>
  <dcterms:modified xsi:type="dcterms:W3CDTF">2023-11-09T13:03:28Z</dcterms:modified>
</cp:coreProperties>
</file>